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425" r:id="rId5"/>
  </p:sldMasterIdLst>
  <p:notesMasterIdLst>
    <p:notesMasterId r:id="rId64"/>
  </p:notesMasterIdLst>
  <p:handoutMasterIdLst>
    <p:handoutMasterId r:id="rId65"/>
  </p:handoutMasterIdLst>
  <p:sldIdLst>
    <p:sldId id="2147481104" r:id="rId6"/>
    <p:sldId id="2147477925" r:id="rId7"/>
    <p:sldId id="2076138216" r:id="rId8"/>
    <p:sldId id="2147481092" r:id="rId9"/>
    <p:sldId id="2147477587" r:id="rId10"/>
    <p:sldId id="2147481097" r:id="rId11"/>
    <p:sldId id="2147481096" r:id="rId12"/>
    <p:sldId id="2147481098" r:id="rId13"/>
    <p:sldId id="2147481105" r:id="rId14"/>
    <p:sldId id="2147477928" r:id="rId15"/>
    <p:sldId id="2147477947" r:id="rId16"/>
    <p:sldId id="2147477446" r:id="rId17"/>
    <p:sldId id="2147477948" r:id="rId18"/>
    <p:sldId id="2147481095" r:id="rId19"/>
    <p:sldId id="2147477551" r:id="rId20"/>
    <p:sldId id="2147480884" r:id="rId21"/>
    <p:sldId id="2147481075" r:id="rId22"/>
    <p:sldId id="2147481076" r:id="rId23"/>
    <p:sldId id="2147477969" r:id="rId24"/>
    <p:sldId id="2147481078" r:id="rId25"/>
    <p:sldId id="2147481079" r:id="rId26"/>
    <p:sldId id="2147481101" r:id="rId27"/>
    <p:sldId id="2147481102" r:id="rId28"/>
    <p:sldId id="2147481080" r:id="rId29"/>
    <p:sldId id="2147477920" r:id="rId30"/>
    <p:sldId id="2076138293" r:id="rId31"/>
    <p:sldId id="272" r:id="rId32"/>
    <p:sldId id="270" r:id="rId33"/>
    <p:sldId id="271" r:id="rId34"/>
    <p:sldId id="2076138276" r:id="rId35"/>
    <p:sldId id="2147477939" r:id="rId36"/>
    <p:sldId id="2147477922" r:id="rId37"/>
    <p:sldId id="2147477945" r:id="rId38"/>
    <p:sldId id="2147477946" r:id="rId39"/>
    <p:sldId id="2147480908" r:id="rId40"/>
    <p:sldId id="2147481081" r:id="rId41"/>
    <p:sldId id="2147481082" r:id="rId42"/>
    <p:sldId id="2147481086" r:id="rId43"/>
    <p:sldId id="2147477796" r:id="rId44"/>
    <p:sldId id="2147477565" r:id="rId45"/>
    <p:sldId id="2147477470" r:id="rId46"/>
    <p:sldId id="2147477473" r:id="rId47"/>
    <p:sldId id="305" r:id="rId48"/>
    <p:sldId id="2147480701" r:id="rId49"/>
    <p:sldId id="2076138656" r:id="rId50"/>
    <p:sldId id="2147481093" r:id="rId51"/>
    <p:sldId id="2147477923" r:id="rId52"/>
    <p:sldId id="2147481085" r:id="rId53"/>
    <p:sldId id="2147481084" r:id="rId54"/>
    <p:sldId id="2147481091" r:id="rId55"/>
    <p:sldId id="2147469758" r:id="rId56"/>
    <p:sldId id="2147477952" r:id="rId57"/>
    <p:sldId id="2147477927" r:id="rId58"/>
    <p:sldId id="2147477950" r:id="rId59"/>
    <p:sldId id="2147477949" r:id="rId60"/>
    <p:sldId id="2076138215" r:id="rId61"/>
    <p:sldId id="2147480917" r:id="rId62"/>
    <p:sldId id="2147480893" r:id="rId6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 session" id="{38B656EC-D568-4EF7-8842-9FA1AE1192C9}">
          <p14:sldIdLst>
            <p14:sldId id="2147481104"/>
            <p14:sldId id="2147477925"/>
            <p14:sldId id="2076138216"/>
          </p14:sldIdLst>
        </p14:section>
        <p14:section name="To understand the future..." id="{C614B49D-8B97-43B6-B833-832AC476B4FC}">
          <p14:sldIdLst>
            <p14:sldId id="2147481092"/>
            <p14:sldId id="2147477587"/>
            <p14:sldId id="2147481097"/>
            <p14:sldId id="2147481096"/>
            <p14:sldId id="2147481098"/>
            <p14:sldId id="2147481105"/>
          </p14:sldIdLst>
        </p14:section>
        <p14:section name="The world is changing" id="{FFD486CC-79DD-4BE6-AD17-9CE30899274C}">
          <p14:sldIdLst>
            <p14:sldId id="2147477928"/>
            <p14:sldId id="2147477947"/>
            <p14:sldId id="2147477446"/>
            <p14:sldId id="2147477948"/>
          </p14:sldIdLst>
        </p14:section>
        <p14:section name="Content" id="{9BCF0811-43E4-4925-B46B-C00762573869}">
          <p14:sldIdLst>
            <p14:sldId id="2147481095"/>
            <p14:sldId id="2147477551"/>
            <p14:sldId id="2147480884"/>
          </p14:sldIdLst>
        </p14:section>
        <p14:section name="Improvements to Excel layouts" id="{948844F5-633E-4063-941C-3D1914387F89}">
          <p14:sldIdLst>
            <p14:sldId id="2147481075"/>
            <p14:sldId id="2147481076"/>
            <p14:sldId id="2147477969"/>
            <p14:sldId id="2147481078"/>
            <p14:sldId id="2147481079"/>
            <p14:sldId id="2147481101"/>
            <p14:sldId id="2147481102"/>
            <p14:sldId id="2147481080"/>
          </p14:sldIdLst>
        </p14:section>
        <p14:section name="Analyze Data on list pages" id="{FECC179A-EB06-4ECD-A4E8-2FDE2C41C255}">
          <p14:sldIdLst>
            <p14:sldId id="2147477920"/>
            <p14:sldId id="2076138293"/>
            <p14:sldId id="272"/>
            <p14:sldId id="270"/>
            <p14:sldId id="271"/>
            <p14:sldId id="2076138276"/>
            <p14:sldId id="2147477939"/>
          </p14:sldIdLst>
        </p14:section>
        <p14:section name="Report discoverability" id="{B3DF8128-8476-41B0-B338-75BF5FD9269C}">
          <p14:sldIdLst>
            <p14:sldId id="2147477922"/>
            <p14:sldId id="2147477945"/>
            <p14:sldId id="2147477946"/>
            <p14:sldId id="2147480908"/>
          </p14:sldIdLst>
        </p14:section>
        <p14:section name="New Power BI embed experience for users" id="{E48B4E28-5FE8-4654-9321-712ABDE19668}">
          <p14:sldIdLst>
            <p14:sldId id="2147481081"/>
            <p14:sldId id="2147481082"/>
          </p14:sldIdLst>
        </p14:section>
        <p14:section name="New Power BI embed capabilities in AL" id="{5DF22D53-FDDF-4C31-A373-1F30F96AC411}">
          <p14:sldIdLst>
            <p14:sldId id="2147481086"/>
            <p14:sldId id="2147477796"/>
          </p14:sldIdLst>
        </p14:section>
        <p14:section name="Fabric" id="{C411BDD4-4B62-46F6-AF34-ECA905E8A073}">
          <p14:sldIdLst>
            <p14:sldId id="2147477565"/>
            <p14:sldId id="2147477470"/>
            <p14:sldId id="2147477473"/>
            <p14:sldId id="305"/>
            <p14:sldId id="2147480701"/>
            <p14:sldId id="2076138656"/>
            <p14:sldId id="2147481093"/>
          </p14:sldIdLst>
        </p14:section>
        <p14:section name="Resources" id="{6CB8332C-D139-4218-AF23-75639FC50270}">
          <p14:sldIdLst>
            <p14:sldId id="2147477923"/>
            <p14:sldId id="2147481085"/>
            <p14:sldId id="2147481084"/>
            <p14:sldId id="2147481091"/>
            <p14:sldId id="2147469758"/>
            <p14:sldId id="2147477952"/>
            <p14:sldId id="2147477927"/>
            <p14:sldId id="2147477950"/>
          </p14:sldIdLst>
        </p14:section>
        <p14:section name="Post session" id="{4EC5423F-1EAC-4FC0-BECA-8F67EE633106}">
          <p14:sldIdLst>
            <p14:sldId id="2147477949"/>
            <p14:sldId id="2076138215"/>
            <p14:sldId id="2147480917"/>
            <p14:sldId id="214748089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CDE710-1AD9-D31D-D91E-6A30187F5E7B}" name="Mike Borg Cardona" initials="MBC" userId="S::mikebc@microsoft.com::9c4c5433-04ba-4a4c-bb57-1e299bd367fb" providerId="AD"/>
  <p188:author id="{31ACEF6E-8BCD-A5B4-C623-B8975C80F5BE}" name="Kennie Pontoppidan" initials="KP" userId="S::kepontop@microsoft.com::0b66d239-c77c-454e-82ce-695a270d63fb" providerId="AD"/>
  <p188:author id="{9260E078-D820-642D-FA0D-0999FBDB879E}" name="Emma Bak Nielsson" initials="EBN" userId="S::a-enielsson@microsoft.com::682e0cf2-d9bd-4d7f-92c3-9e168d9b345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6" autoAdjust="0"/>
    <p:restoredTop sz="94660"/>
  </p:normalViewPr>
  <p:slideViewPr>
    <p:cSldViewPr snapToGrid="0">
      <p:cViewPr varScale="1">
        <p:scale>
          <a:sx n="103" d="100"/>
          <a:sy n="103" d="100"/>
        </p:scale>
        <p:origin x="32" y="51"/>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5" qsCatId="simple" csTypeId="urn:microsoft.com/office/officeart/2005/8/colors/accent1_2" csCatId="accent1" phldr="1"/>
      <dgm:spPr/>
      <dgm:t>
        <a:bodyPr/>
        <a:lstStyle/>
        <a:p>
          <a:endParaRPr lang="en-US"/>
        </a:p>
      </dgm:t>
    </dgm:pt>
    <dgm:pt modelId="{87D3434D-800C-4F50-82BF-4D851F6CA216}">
      <dgm:prSet custT="1"/>
      <dgm:spPr/>
      <dgm:t>
        <a:bodyPr/>
        <a:lstStyle/>
        <a:p>
          <a:pPr>
            <a:defRPr b="1"/>
          </a:pPr>
          <a:r>
            <a:rPr lang="en-US" sz="1400">
              <a:solidFill>
                <a:schemeClr val="tx1">
                  <a:lumMod val="50000"/>
                </a:schemeClr>
              </a:solidFill>
            </a:rPr>
            <a:t>2020 release wave 1</a:t>
          </a:r>
        </a:p>
      </dgm:t>
    </dgm:pt>
    <dgm:pt modelId="{89BC84C5-3832-442E-BD87-2CC2753CBACB}" type="parTrans" cxnId="{06F40297-7570-4314-8F34-6135668B1B77}">
      <dgm:prSet/>
      <dgm:spPr/>
      <dgm:t>
        <a:bodyPr/>
        <a:lstStyle/>
        <a:p>
          <a:endParaRPr lang="en-US"/>
        </a:p>
      </dgm:t>
    </dgm:pt>
    <dgm:pt modelId="{D1C78260-3FD5-4568-9D9F-5502A758314F}" type="sibTrans" cxnId="{06F40297-7570-4314-8F34-6135668B1B77}">
      <dgm:prSet/>
      <dgm:spPr/>
      <dgm:t>
        <a:bodyPr/>
        <a:lstStyle/>
        <a:p>
          <a:endParaRPr lang="en-US"/>
        </a:p>
      </dgm:t>
    </dgm:pt>
    <dgm:pt modelId="{D96101FD-C4EB-4DD8-8ECC-69D7A029A77E}">
      <dgm:prSet custT="1"/>
      <dgm:spPr/>
      <dgm:t>
        <a:bodyPr/>
        <a:lstStyle/>
        <a:p>
          <a:r>
            <a:rPr lang="en-US" sz="1050">
              <a:solidFill>
                <a:schemeClr val="tx1">
                  <a:lumMod val="50000"/>
                </a:schemeClr>
              </a:solidFill>
            </a:rPr>
            <a:t>Print events</a:t>
          </a:r>
        </a:p>
      </dgm:t>
    </dgm:pt>
    <dgm:pt modelId="{9F648845-45FE-49D1-B242-503EC2E31D8C}" type="parTrans" cxnId="{C45A1A38-6D79-49DF-B19E-A63C979FDEE4}">
      <dgm:prSet/>
      <dgm:spPr/>
      <dgm:t>
        <a:bodyPr/>
        <a:lstStyle/>
        <a:p>
          <a:endParaRPr lang="en-US"/>
        </a:p>
      </dgm:t>
    </dgm:pt>
    <dgm:pt modelId="{72E485EB-33CC-4BD2-87D5-F38108FA88F9}" type="sibTrans" cxnId="{C45A1A38-6D79-49DF-B19E-A63C979FDEE4}">
      <dgm:prSet/>
      <dgm:spPr/>
      <dgm:t>
        <a:bodyPr/>
        <a:lstStyle/>
        <a:p>
          <a:endParaRPr lang="en-US"/>
        </a:p>
      </dgm:t>
    </dgm:pt>
    <dgm:pt modelId="{D9278B9F-1A5B-4520-987E-30336990F1B2}">
      <dgm:prSet custT="1"/>
      <dgm:spPr/>
      <dgm:t>
        <a:bodyPr/>
        <a:lstStyle/>
        <a:p>
          <a:r>
            <a:rPr lang="en-US" sz="1050">
              <a:solidFill>
                <a:schemeClr val="tx1">
                  <a:lumMod val="50000"/>
                </a:schemeClr>
              </a:solidFill>
            </a:rPr>
            <a:t>Email print</a:t>
          </a:r>
        </a:p>
        <a:p>
          <a:r>
            <a:rPr lang="en-US" sz="1050">
              <a:solidFill>
                <a:schemeClr val="tx1">
                  <a:lumMod val="50000"/>
                </a:schemeClr>
              </a:solidFill>
            </a:rPr>
            <a:t>User can cancel reports</a:t>
          </a:r>
        </a:p>
        <a:p>
          <a:r>
            <a:rPr lang="en-US" sz="1050">
              <a:solidFill>
                <a:schemeClr val="tx1">
                  <a:lumMod val="50000"/>
                </a:schemeClr>
              </a:solidFill>
            </a:rPr>
            <a:t>Server limits on report</a:t>
          </a:r>
        </a:p>
        <a:p>
          <a:r>
            <a:rPr lang="en-US" sz="1050">
              <a:solidFill>
                <a:schemeClr val="tx1">
                  <a:lumMod val="50000"/>
                </a:schemeClr>
              </a:solidFill>
            </a:rPr>
            <a:t>MICR fonts</a:t>
          </a:r>
        </a:p>
      </dgm:t>
    </dgm:pt>
    <dgm:pt modelId="{D03BC007-2F8A-4608-A85C-28C6EDBFCDE5}" type="parTrans" cxnId="{E362FAE6-B3D6-4EED-8122-E1BE687A1637}">
      <dgm:prSet/>
      <dgm:spPr/>
      <dgm:t>
        <a:bodyPr/>
        <a:lstStyle/>
        <a:p>
          <a:endParaRPr lang="en-US"/>
        </a:p>
      </dgm:t>
    </dgm:pt>
    <dgm:pt modelId="{70BF8038-B6CB-47F8-9AA7-4F7E94FBDD47}" type="sibTrans" cxnId="{E362FAE6-B3D6-4EED-8122-E1BE687A1637}">
      <dgm:prSet/>
      <dgm:spPr/>
      <dgm:t>
        <a:bodyPr/>
        <a:lstStyle/>
        <a:p>
          <a:endParaRPr lang="en-US"/>
        </a:p>
      </dgm:t>
    </dgm:pt>
    <dgm:pt modelId="{54C45EB6-378C-471E-A13F-AD49EE002D17}">
      <dgm:prSet custT="1"/>
      <dgm:spPr/>
      <dgm:t>
        <a:bodyPr/>
        <a:lstStyle/>
        <a:p>
          <a:pPr>
            <a:defRPr b="1"/>
          </a:pPr>
          <a:r>
            <a:rPr lang="en-US" sz="1400">
              <a:solidFill>
                <a:schemeClr val="tx1">
                  <a:lumMod val="50000"/>
                </a:schemeClr>
              </a:solidFill>
            </a:rPr>
            <a:t>2020 release wave 2</a:t>
          </a:r>
        </a:p>
      </dgm:t>
    </dgm:pt>
    <dgm:pt modelId="{65341169-2CF5-4C1F-92D0-8C85AAEB78DB}" type="parTrans" cxnId="{6BC39D70-8C40-4CD3-9655-E734D52AFD12}">
      <dgm:prSet/>
      <dgm:spPr/>
      <dgm:t>
        <a:bodyPr/>
        <a:lstStyle/>
        <a:p>
          <a:endParaRPr lang="en-US"/>
        </a:p>
      </dgm:t>
    </dgm:pt>
    <dgm:pt modelId="{2E2299A1-428F-40EB-85D5-F20C40220562}" type="sibTrans" cxnId="{6BC39D70-8C40-4CD3-9655-E734D52AFD12}">
      <dgm:prSet/>
      <dgm:spPr/>
      <dgm:t>
        <a:bodyPr/>
        <a:lstStyle/>
        <a:p>
          <a:endParaRPr lang="en-US"/>
        </a:p>
      </dgm:t>
    </dgm:pt>
    <dgm:pt modelId="{B64DF267-6624-4980-89FC-E15BF9C49D91}">
      <dgm:prSet custT="1"/>
      <dgm:spPr/>
      <dgm:t>
        <a:bodyPr/>
        <a:lstStyle/>
        <a:p>
          <a:endParaRPr lang="en-US" sz="1050">
            <a:solidFill>
              <a:schemeClr val="tx1">
                <a:lumMod val="50000"/>
              </a:schemeClr>
            </a:solidFill>
          </a:endParaRPr>
        </a:p>
      </dgm:t>
    </dgm:pt>
    <dgm:pt modelId="{F10AC7B5-40CF-4031-B52A-8AF9111F65CE}" type="parTrans" cxnId="{4C6D0FC9-918A-4A02-A869-F7E44D15EB3A}">
      <dgm:prSet/>
      <dgm:spPr/>
      <dgm:t>
        <a:bodyPr/>
        <a:lstStyle/>
        <a:p>
          <a:endParaRPr lang="en-US"/>
        </a:p>
      </dgm:t>
    </dgm:pt>
    <dgm:pt modelId="{B2273E14-77E1-4F57-8D0B-32B4D1BAE5F1}" type="sibTrans" cxnId="{4C6D0FC9-918A-4A02-A869-F7E44D15EB3A}">
      <dgm:prSet/>
      <dgm:spPr/>
      <dgm:t>
        <a:bodyPr/>
        <a:lstStyle/>
        <a:p>
          <a:endParaRPr lang="en-US"/>
        </a:p>
      </dgm:t>
    </dgm:pt>
    <dgm:pt modelId="{4AEFCF82-831E-457E-8908-C3C1D6209382}">
      <dgm:prSet custT="1"/>
      <dgm:spPr/>
      <dgm:t>
        <a:bodyPr/>
        <a:lstStyle/>
        <a:p>
          <a:r>
            <a:rPr lang="en-GB" sz="1050" i="0">
              <a:solidFill>
                <a:schemeClr val="tx1">
                  <a:lumMod val="50000"/>
                </a:schemeClr>
              </a:solidFill>
            </a:rPr>
            <a:t>Multiple previews from request page</a:t>
          </a:r>
        </a:p>
        <a:p>
          <a:r>
            <a:rPr lang="en-GB" sz="1050" i="0">
              <a:solidFill>
                <a:schemeClr val="tx1">
                  <a:lumMod val="50000"/>
                </a:schemeClr>
              </a:solidFill>
            </a:rPr>
            <a:t>Configurable limits on </a:t>
          </a:r>
        </a:p>
        <a:p>
          <a:r>
            <a:rPr lang="en-GB" sz="1050" i="0">
              <a:solidFill>
                <a:schemeClr val="tx1">
                  <a:lumMod val="50000"/>
                </a:schemeClr>
              </a:solidFill>
            </a:rPr>
            <a:t>  report execution time</a:t>
          </a:r>
          <a:endParaRPr lang="en-US" sz="1050" i="0">
            <a:solidFill>
              <a:schemeClr val="tx1">
                <a:lumMod val="50000"/>
              </a:schemeClr>
            </a:solidFill>
          </a:endParaRPr>
        </a:p>
      </dgm:t>
    </dgm:pt>
    <dgm:pt modelId="{691A15E4-9D51-415D-8B47-844746430D98}" type="parTrans" cxnId="{BB72AC10-98B0-4DD6-B1B2-0D6B89494993}">
      <dgm:prSet/>
      <dgm:spPr/>
      <dgm:t>
        <a:bodyPr/>
        <a:lstStyle/>
        <a:p>
          <a:endParaRPr lang="en-US"/>
        </a:p>
      </dgm:t>
    </dgm:pt>
    <dgm:pt modelId="{35F7B15E-54BA-45F4-AD25-A7B1D8D7BD93}" type="sibTrans" cxnId="{BB72AC10-98B0-4DD6-B1B2-0D6B89494993}">
      <dgm:prSet/>
      <dgm:spPr/>
      <dgm:t>
        <a:bodyPr/>
        <a:lstStyle/>
        <a:p>
          <a:endParaRPr lang="en-US"/>
        </a:p>
      </dgm:t>
    </dgm:pt>
    <dgm:pt modelId="{3AAFB7EE-5661-4D2F-89BD-E1BBCE27BDB1}" type="pres">
      <dgm:prSet presAssocID="{2D7D2771-D837-4755-9A8F-821E0AA7F138}" presName="root" presStyleCnt="0">
        <dgm:presLayoutVars>
          <dgm:chMax/>
          <dgm:chPref/>
          <dgm:animLvl val="lvl"/>
        </dgm:presLayoutVars>
      </dgm:prSet>
      <dgm:spPr/>
    </dgm:pt>
    <dgm:pt modelId="{B93FCD2A-D078-405C-94C3-D635A2D69F31}" type="pres">
      <dgm:prSet presAssocID="{2D7D2771-D837-4755-9A8F-821E0AA7F138}"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71327781-B0C8-4CDB-8E33-2BA9F42552F1}" type="pres">
      <dgm:prSet presAssocID="{2D7D2771-D837-4755-9A8F-821E0AA7F138}" presName="nodes" presStyleCnt="0">
        <dgm:presLayoutVars>
          <dgm:chMax/>
          <dgm:chPref/>
          <dgm:animLvl val="lvl"/>
        </dgm:presLayoutVars>
      </dgm:prSet>
      <dgm:spPr/>
    </dgm:pt>
    <dgm:pt modelId="{4CD9EF2B-7986-4A7C-A558-B10F632B7AED}" type="pres">
      <dgm:prSet presAssocID="{87D3434D-800C-4F50-82BF-4D851F6CA216}" presName="composite1" presStyleCnt="0"/>
      <dgm:spPr/>
    </dgm:pt>
    <dgm:pt modelId="{0E416A53-B418-4124-B4EC-DFF0168CA969}" type="pres">
      <dgm:prSet presAssocID="{87D3434D-800C-4F50-82BF-4D851F6CA216}" presName="ConnectorPoint1" presStyleLbl="lnNode1" presStyleIdx="0" presStyleCnt="2"/>
      <dgm:spPr/>
    </dgm:pt>
    <dgm:pt modelId="{D4B68D79-6972-43DD-A7BF-3EA95AC1FA75}" type="pres">
      <dgm:prSet presAssocID="{87D3434D-800C-4F50-82BF-4D851F6CA216}" presName="DropPinPlaceHolder1" presStyleCnt="0"/>
      <dgm:spPr/>
    </dgm:pt>
    <dgm:pt modelId="{7599F335-75E3-4BD8-A5AA-6CEF78690713}" type="pres">
      <dgm:prSet presAssocID="{87D3434D-800C-4F50-82BF-4D851F6CA216}" presName="DropPin1" presStyleLbl="alignNode1" presStyleIdx="0" presStyleCnt="2"/>
      <dgm:spPr/>
    </dgm:pt>
    <dgm:pt modelId="{C7D8A36D-1884-4B53-A8A3-778416A48853}" type="pres">
      <dgm:prSet presAssocID="{87D3434D-800C-4F50-82BF-4D851F6CA216}" presName="Ellipse1" presStyleLbl="fgAcc1" presStyleIdx="1" presStyleCnt="3"/>
      <dgm:spPr>
        <a:solidFill>
          <a:schemeClr val="lt1">
            <a:alpha val="90000"/>
            <a:hueOff val="0"/>
            <a:satOff val="0"/>
            <a:lumOff val="0"/>
            <a:alphaOff val="0"/>
          </a:schemeClr>
        </a:solidFill>
        <a:ln w="9525" cap="flat" cmpd="sng" algn="ctr">
          <a:noFill/>
          <a:prstDash val="solid"/>
        </a:ln>
        <a:effectLst/>
      </dgm:spPr>
    </dgm:pt>
    <dgm:pt modelId="{DF5B7FAB-B767-42F7-BEB5-4819521CA5AC}" type="pres">
      <dgm:prSet presAssocID="{87D3434D-800C-4F50-82BF-4D851F6CA216}" presName="L2TextContainer1" presStyleLbl="revTx" presStyleIdx="0" presStyleCnt="4">
        <dgm:presLayoutVars>
          <dgm:bulletEnabled val="1"/>
        </dgm:presLayoutVars>
      </dgm:prSet>
      <dgm:spPr/>
    </dgm:pt>
    <dgm:pt modelId="{FBEA98B5-D962-46BF-873E-925F9A82E2D3}" type="pres">
      <dgm:prSet presAssocID="{87D3434D-800C-4F50-82BF-4D851F6CA216}" presName="L1TextContainer1" presStyleLbl="revTx" presStyleIdx="1" presStyleCnt="4">
        <dgm:presLayoutVars>
          <dgm:chMax val="1"/>
          <dgm:chPref val="1"/>
          <dgm:bulletEnabled val="1"/>
        </dgm:presLayoutVars>
      </dgm:prSet>
      <dgm:spPr/>
    </dgm:pt>
    <dgm:pt modelId="{7F7C6615-E2F0-4056-BC6D-61FD6AE2CAE0}" type="pres">
      <dgm:prSet presAssocID="{87D3434D-800C-4F50-82BF-4D851F6CA216}"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945BCF9A-9AB7-4755-B264-6365A752BDEF}" type="pres">
      <dgm:prSet presAssocID="{87D3434D-800C-4F50-82BF-4D851F6CA216}" presName="EmptyPlaceHolder1" presStyleCnt="0"/>
      <dgm:spPr/>
    </dgm:pt>
    <dgm:pt modelId="{CEFF6D09-4EC5-4A75-91AF-4AE7E7834AC9}" type="pres">
      <dgm:prSet presAssocID="{D1C78260-3FD5-4568-9D9F-5502A758314F}" presName="spaceBetweenRectangles1" presStyleCnt="0"/>
      <dgm:spPr/>
    </dgm:pt>
    <dgm:pt modelId="{98989D6C-5035-48EF-A044-CE84DDDBFA13}" type="pres">
      <dgm:prSet presAssocID="{54C45EB6-378C-471E-A13F-AD49EE002D17}" presName="composite1" presStyleCnt="0"/>
      <dgm:spPr/>
    </dgm:pt>
    <dgm:pt modelId="{AF2BE964-C7AA-4B32-8628-8049E8D15DE1}" type="pres">
      <dgm:prSet presAssocID="{54C45EB6-378C-471E-A13F-AD49EE002D17}" presName="ConnectorPoint1" presStyleLbl="lnNode1" presStyleIdx="1" presStyleCnt="2"/>
      <dgm:spPr/>
    </dgm:pt>
    <dgm:pt modelId="{3E66BC12-945E-44F4-AA05-952623A7B706}" type="pres">
      <dgm:prSet presAssocID="{54C45EB6-378C-471E-A13F-AD49EE002D17}" presName="DropPinPlaceHolder1" presStyleCnt="0"/>
      <dgm:spPr/>
    </dgm:pt>
    <dgm:pt modelId="{FA60CCC1-F0F3-4902-9471-7E6BE7818E36}" type="pres">
      <dgm:prSet presAssocID="{54C45EB6-378C-471E-A13F-AD49EE002D17}" presName="DropPin1" presStyleLbl="alignNode1" presStyleIdx="1" presStyleCnt="2"/>
      <dgm:spPr/>
    </dgm:pt>
    <dgm:pt modelId="{B78227C3-0D40-4E1E-8586-8399DE83CB74}" type="pres">
      <dgm:prSet presAssocID="{54C45EB6-378C-471E-A13F-AD49EE002D17}" presName="Ellipse1" presStyleLbl="fgAcc1" presStyleIdx="2" presStyleCnt="3"/>
      <dgm:spPr>
        <a:solidFill>
          <a:schemeClr val="lt1">
            <a:alpha val="90000"/>
            <a:hueOff val="0"/>
            <a:satOff val="0"/>
            <a:lumOff val="0"/>
            <a:alphaOff val="0"/>
          </a:schemeClr>
        </a:solidFill>
        <a:ln w="9525" cap="flat" cmpd="sng" algn="ctr">
          <a:noFill/>
          <a:prstDash val="solid"/>
        </a:ln>
        <a:effectLst/>
      </dgm:spPr>
    </dgm:pt>
    <dgm:pt modelId="{095C7F31-F7DB-4DC9-84BC-28C521912C81}" type="pres">
      <dgm:prSet presAssocID="{54C45EB6-378C-471E-A13F-AD49EE002D17}" presName="L2TextContainer1" presStyleLbl="revTx" presStyleIdx="2" presStyleCnt="4">
        <dgm:presLayoutVars>
          <dgm:bulletEnabled val="1"/>
        </dgm:presLayoutVars>
      </dgm:prSet>
      <dgm:spPr/>
    </dgm:pt>
    <dgm:pt modelId="{A8F03AC3-F218-43AD-A034-36AB97828B17}" type="pres">
      <dgm:prSet presAssocID="{54C45EB6-378C-471E-A13F-AD49EE002D17}" presName="L1TextContainer1" presStyleLbl="revTx" presStyleIdx="3" presStyleCnt="4">
        <dgm:presLayoutVars>
          <dgm:chMax val="1"/>
          <dgm:chPref val="1"/>
          <dgm:bulletEnabled val="1"/>
        </dgm:presLayoutVars>
      </dgm:prSet>
      <dgm:spPr/>
    </dgm:pt>
    <dgm:pt modelId="{3656881E-2B0C-4A5F-A768-AE4357C4D467}" type="pres">
      <dgm:prSet presAssocID="{54C45EB6-378C-471E-A13F-AD49EE002D17}"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C179A2B0-7FDF-45E3-88AC-28B03430D91F}" type="pres">
      <dgm:prSet presAssocID="{54C45EB6-378C-471E-A13F-AD49EE002D17}" presName="EmptyPlaceHolder1" presStyleCnt="0"/>
      <dgm:spPr/>
    </dgm:pt>
  </dgm:ptLst>
  <dgm:cxnLst>
    <dgm:cxn modelId="{BB72AC10-98B0-4DD6-B1B2-0D6B89494993}" srcId="{54C45EB6-378C-471E-A13F-AD49EE002D17}" destId="{4AEFCF82-831E-457E-8908-C3C1D6209382}" srcOrd="1" destOrd="0" parTransId="{691A15E4-9D51-415D-8B47-844746430D98}" sibTransId="{35F7B15E-54BA-45F4-AD25-A7B1D8D7BD93}"/>
    <dgm:cxn modelId="{5BE4C014-DEA0-4351-B1E7-54481AAE308D}" type="presOf" srcId="{B64DF267-6624-4980-89FC-E15BF9C49D91}" destId="{095C7F31-F7DB-4DC9-84BC-28C521912C81}" srcOrd="0" destOrd="0" presId="urn:microsoft.com/office/officeart/2017/3/layout/DropPinTimeline"/>
    <dgm:cxn modelId="{B8C1CD31-000F-4000-BD95-41B70C682FE1}" type="presOf" srcId="{2D7D2771-D837-4755-9A8F-821E0AA7F138}" destId="{3AAFB7EE-5661-4D2F-89BD-E1BBCE27BDB1}" srcOrd="0" destOrd="0" presId="urn:microsoft.com/office/officeart/2017/3/layout/DropPinTimeline"/>
    <dgm:cxn modelId="{A6E9EE35-198E-4D0D-B0BD-BAFA496CAFBA}" type="presOf" srcId="{4AEFCF82-831E-457E-8908-C3C1D6209382}" destId="{095C7F31-F7DB-4DC9-84BC-28C521912C81}" srcOrd="0" destOrd="1" presId="urn:microsoft.com/office/officeart/2017/3/layout/DropPinTimeline"/>
    <dgm:cxn modelId="{C45A1A38-6D79-49DF-B19E-A63C979FDEE4}" srcId="{87D3434D-800C-4F50-82BF-4D851F6CA216}" destId="{D96101FD-C4EB-4DD8-8ECC-69D7A029A77E}" srcOrd="0" destOrd="0" parTransId="{9F648845-45FE-49D1-B242-503EC2E31D8C}" sibTransId="{72E485EB-33CC-4BD2-87D5-F38108FA88F9}"/>
    <dgm:cxn modelId="{6BC39D70-8C40-4CD3-9655-E734D52AFD12}" srcId="{2D7D2771-D837-4755-9A8F-821E0AA7F138}" destId="{54C45EB6-378C-471E-A13F-AD49EE002D17}" srcOrd="1" destOrd="0" parTransId="{65341169-2CF5-4C1F-92D0-8C85AAEB78DB}" sibTransId="{2E2299A1-428F-40EB-85D5-F20C40220562}"/>
    <dgm:cxn modelId="{2CA2F87D-308F-4E1D-938E-CA370A8FDDDF}" type="presOf" srcId="{D9278B9F-1A5B-4520-987E-30336990F1B2}" destId="{DF5B7FAB-B767-42F7-BEB5-4819521CA5AC}" srcOrd="0" destOrd="1" presId="urn:microsoft.com/office/officeart/2017/3/layout/DropPinTimeline"/>
    <dgm:cxn modelId="{A94EAA86-A550-4044-8B91-C40018141BDF}" type="presOf" srcId="{54C45EB6-378C-471E-A13F-AD49EE002D17}" destId="{A8F03AC3-F218-43AD-A034-36AB97828B17}" srcOrd="0" destOrd="0" presId="urn:microsoft.com/office/officeart/2017/3/layout/DropPinTimeline"/>
    <dgm:cxn modelId="{06F40297-7570-4314-8F34-6135668B1B77}" srcId="{2D7D2771-D837-4755-9A8F-821E0AA7F138}" destId="{87D3434D-800C-4F50-82BF-4D851F6CA216}" srcOrd="0" destOrd="0" parTransId="{89BC84C5-3832-442E-BD87-2CC2753CBACB}" sibTransId="{D1C78260-3FD5-4568-9D9F-5502A758314F}"/>
    <dgm:cxn modelId="{196C9AA6-876C-4F9A-B5BC-367FE630687E}" type="presOf" srcId="{87D3434D-800C-4F50-82BF-4D851F6CA216}" destId="{FBEA98B5-D962-46BF-873E-925F9A82E2D3}" srcOrd="0" destOrd="0" presId="urn:microsoft.com/office/officeart/2017/3/layout/DropPinTimeline"/>
    <dgm:cxn modelId="{4C6D0FC9-918A-4A02-A869-F7E44D15EB3A}" srcId="{54C45EB6-378C-471E-A13F-AD49EE002D17}" destId="{B64DF267-6624-4980-89FC-E15BF9C49D91}" srcOrd="0" destOrd="0" parTransId="{F10AC7B5-40CF-4031-B52A-8AF9111F65CE}" sibTransId="{B2273E14-77E1-4F57-8D0B-32B4D1BAE5F1}"/>
    <dgm:cxn modelId="{E362FAE6-B3D6-4EED-8122-E1BE687A1637}" srcId="{87D3434D-800C-4F50-82BF-4D851F6CA216}" destId="{D9278B9F-1A5B-4520-987E-30336990F1B2}" srcOrd="1" destOrd="0" parTransId="{D03BC007-2F8A-4608-A85C-28C6EDBFCDE5}" sibTransId="{70BF8038-B6CB-47F8-9AA7-4F7E94FBDD47}"/>
    <dgm:cxn modelId="{A25123E8-C5C1-43D9-96C7-4D82B2C6AE8B}" type="presOf" srcId="{D96101FD-C4EB-4DD8-8ECC-69D7A029A77E}" destId="{DF5B7FAB-B767-42F7-BEB5-4819521CA5AC}" srcOrd="0" destOrd="0" presId="urn:microsoft.com/office/officeart/2017/3/layout/DropPinTimeline"/>
    <dgm:cxn modelId="{158AF6AA-44C5-4A25-B9CA-F0906082F6C3}" type="presParOf" srcId="{3AAFB7EE-5661-4D2F-89BD-E1BBCE27BDB1}" destId="{B93FCD2A-D078-405C-94C3-D635A2D69F31}" srcOrd="0" destOrd="0" presId="urn:microsoft.com/office/officeart/2017/3/layout/DropPinTimeline"/>
    <dgm:cxn modelId="{8061E698-665E-4F28-ADB9-B97D4A9D0CFF}" type="presParOf" srcId="{3AAFB7EE-5661-4D2F-89BD-E1BBCE27BDB1}" destId="{71327781-B0C8-4CDB-8E33-2BA9F42552F1}" srcOrd="1" destOrd="0" presId="urn:microsoft.com/office/officeart/2017/3/layout/DropPinTimeline"/>
    <dgm:cxn modelId="{9AC12786-CC7D-4DFF-A099-EEFC35A63864}" type="presParOf" srcId="{71327781-B0C8-4CDB-8E33-2BA9F42552F1}" destId="{4CD9EF2B-7986-4A7C-A558-B10F632B7AED}" srcOrd="0" destOrd="0" presId="urn:microsoft.com/office/officeart/2017/3/layout/DropPinTimeline"/>
    <dgm:cxn modelId="{CFB208EE-F45C-496A-B8C0-B653EE41BECC}" type="presParOf" srcId="{4CD9EF2B-7986-4A7C-A558-B10F632B7AED}" destId="{0E416A53-B418-4124-B4EC-DFF0168CA969}" srcOrd="0" destOrd="0" presId="urn:microsoft.com/office/officeart/2017/3/layout/DropPinTimeline"/>
    <dgm:cxn modelId="{6914353F-8FF2-433F-9C1D-5FCDD4697733}" type="presParOf" srcId="{4CD9EF2B-7986-4A7C-A558-B10F632B7AED}" destId="{D4B68D79-6972-43DD-A7BF-3EA95AC1FA75}" srcOrd="1" destOrd="0" presId="urn:microsoft.com/office/officeart/2017/3/layout/DropPinTimeline"/>
    <dgm:cxn modelId="{81E4E814-8A6D-47D6-AAD8-63B1C28D37D8}" type="presParOf" srcId="{D4B68D79-6972-43DD-A7BF-3EA95AC1FA75}" destId="{7599F335-75E3-4BD8-A5AA-6CEF78690713}" srcOrd="0" destOrd="0" presId="urn:microsoft.com/office/officeart/2017/3/layout/DropPinTimeline"/>
    <dgm:cxn modelId="{71AC2905-572F-469E-AB92-3DEED50C49DC}" type="presParOf" srcId="{D4B68D79-6972-43DD-A7BF-3EA95AC1FA75}" destId="{C7D8A36D-1884-4B53-A8A3-778416A48853}" srcOrd="1" destOrd="0" presId="urn:microsoft.com/office/officeart/2017/3/layout/DropPinTimeline"/>
    <dgm:cxn modelId="{1D183339-763B-45B1-A745-7BF0C04A45F2}" type="presParOf" srcId="{4CD9EF2B-7986-4A7C-A558-B10F632B7AED}" destId="{DF5B7FAB-B767-42F7-BEB5-4819521CA5AC}" srcOrd="2" destOrd="0" presId="urn:microsoft.com/office/officeart/2017/3/layout/DropPinTimeline"/>
    <dgm:cxn modelId="{759693ED-9B4B-4729-AE48-137B94F50D59}" type="presParOf" srcId="{4CD9EF2B-7986-4A7C-A558-B10F632B7AED}" destId="{FBEA98B5-D962-46BF-873E-925F9A82E2D3}" srcOrd="3" destOrd="0" presId="urn:microsoft.com/office/officeart/2017/3/layout/DropPinTimeline"/>
    <dgm:cxn modelId="{0FBC7A31-703E-40C6-91FD-770133C447EC}" type="presParOf" srcId="{4CD9EF2B-7986-4A7C-A558-B10F632B7AED}" destId="{7F7C6615-E2F0-4056-BC6D-61FD6AE2CAE0}" srcOrd="4" destOrd="0" presId="urn:microsoft.com/office/officeart/2017/3/layout/DropPinTimeline"/>
    <dgm:cxn modelId="{E8A7C424-28A1-4CD4-9A6A-61055BA2FB4E}" type="presParOf" srcId="{4CD9EF2B-7986-4A7C-A558-B10F632B7AED}" destId="{945BCF9A-9AB7-4755-B264-6365A752BDEF}" srcOrd="5" destOrd="0" presId="urn:microsoft.com/office/officeart/2017/3/layout/DropPinTimeline"/>
    <dgm:cxn modelId="{82D0B593-B3BB-4C72-AA5C-E498F965837E}" type="presParOf" srcId="{71327781-B0C8-4CDB-8E33-2BA9F42552F1}" destId="{CEFF6D09-4EC5-4A75-91AF-4AE7E7834AC9}" srcOrd="1" destOrd="0" presId="urn:microsoft.com/office/officeart/2017/3/layout/DropPinTimeline"/>
    <dgm:cxn modelId="{F551856A-FBAB-4205-8C0A-528197BA4927}" type="presParOf" srcId="{71327781-B0C8-4CDB-8E33-2BA9F42552F1}" destId="{98989D6C-5035-48EF-A044-CE84DDDBFA13}" srcOrd="2" destOrd="0" presId="urn:microsoft.com/office/officeart/2017/3/layout/DropPinTimeline"/>
    <dgm:cxn modelId="{D34FB10C-2AC2-4F6A-A40A-F5A890AEE72C}" type="presParOf" srcId="{98989D6C-5035-48EF-A044-CE84DDDBFA13}" destId="{AF2BE964-C7AA-4B32-8628-8049E8D15DE1}" srcOrd="0" destOrd="0" presId="urn:microsoft.com/office/officeart/2017/3/layout/DropPinTimeline"/>
    <dgm:cxn modelId="{EA769513-E090-46DD-972C-17CF8D77C735}" type="presParOf" srcId="{98989D6C-5035-48EF-A044-CE84DDDBFA13}" destId="{3E66BC12-945E-44F4-AA05-952623A7B706}" srcOrd="1" destOrd="0" presId="urn:microsoft.com/office/officeart/2017/3/layout/DropPinTimeline"/>
    <dgm:cxn modelId="{509BFF57-EF20-4113-A78D-80EC74C70BD7}" type="presParOf" srcId="{3E66BC12-945E-44F4-AA05-952623A7B706}" destId="{FA60CCC1-F0F3-4902-9471-7E6BE7818E36}" srcOrd="0" destOrd="0" presId="urn:microsoft.com/office/officeart/2017/3/layout/DropPinTimeline"/>
    <dgm:cxn modelId="{04DB22D8-21CE-4C7C-B8C8-9A9FCF2A3DF0}" type="presParOf" srcId="{3E66BC12-945E-44F4-AA05-952623A7B706}" destId="{B78227C3-0D40-4E1E-8586-8399DE83CB74}" srcOrd="1" destOrd="0" presId="urn:microsoft.com/office/officeart/2017/3/layout/DropPinTimeline"/>
    <dgm:cxn modelId="{C6995BF5-E853-4AD2-9132-DD6E016A62C8}" type="presParOf" srcId="{98989D6C-5035-48EF-A044-CE84DDDBFA13}" destId="{095C7F31-F7DB-4DC9-84BC-28C521912C81}" srcOrd="2" destOrd="0" presId="urn:microsoft.com/office/officeart/2017/3/layout/DropPinTimeline"/>
    <dgm:cxn modelId="{026D5848-0313-427A-A71C-D15033C99D1B}" type="presParOf" srcId="{98989D6C-5035-48EF-A044-CE84DDDBFA13}" destId="{A8F03AC3-F218-43AD-A034-36AB97828B17}" srcOrd="3" destOrd="0" presId="urn:microsoft.com/office/officeart/2017/3/layout/DropPinTimeline"/>
    <dgm:cxn modelId="{07412901-C217-48D8-A309-FDA06F63A377}" type="presParOf" srcId="{98989D6C-5035-48EF-A044-CE84DDDBFA13}" destId="{3656881E-2B0C-4A5F-A768-AE4357C4D467}" srcOrd="4" destOrd="0" presId="urn:microsoft.com/office/officeart/2017/3/layout/DropPinTimeline"/>
    <dgm:cxn modelId="{EBADFF73-DF14-4E01-A602-2720EC1D21FE}" type="presParOf" srcId="{98989D6C-5035-48EF-A044-CE84DDDBFA13}" destId="{C179A2B0-7FDF-45E3-88AC-28B03430D91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5" qsCatId="simple" csTypeId="urn:microsoft.com/office/officeart/2005/8/colors/accent1_2" csCatId="accent1" phldr="1"/>
      <dgm:spPr/>
      <dgm:t>
        <a:bodyPr/>
        <a:lstStyle/>
        <a:p>
          <a:endParaRPr lang="en-US"/>
        </a:p>
      </dgm:t>
    </dgm:pt>
    <dgm:pt modelId="{87D3434D-800C-4F50-82BF-4D851F6CA216}">
      <dgm:prSet custT="1"/>
      <dgm:spPr/>
      <dgm:t>
        <a:bodyPr/>
        <a:lstStyle/>
        <a:p>
          <a:pPr>
            <a:defRPr b="1"/>
          </a:pPr>
          <a:r>
            <a:rPr lang="en-US" sz="1400">
              <a:solidFill>
                <a:schemeClr val="tx1">
                  <a:lumMod val="50000"/>
                </a:schemeClr>
              </a:solidFill>
            </a:rPr>
            <a:t>2020 release wave 1</a:t>
          </a:r>
        </a:p>
      </dgm:t>
    </dgm:pt>
    <dgm:pt modelId="{89BC84C5-3832-442E-BD87-2CC2753CBACB}" type="parTrans" cxnId="{06F40297-7570-4314-8F34-6135668B1B77}">
      <dgm:prSet/>
      <dgm:spPr/>
      <dgm:t>
        <a:bodyPr/>
        <a:lstStyle/>
        <a:p>
          <a:endParaRPr lang="en-US"/>
        </a:p>
      </dgm:t>
    </dgm:pt>
    <dgm:pt modelId="{D1C78260-3FD5-4568-9D9F-5502A758314F}" type="sibTrans" cxnId="{06F40297-7570-4314-8F34-6135668B1B77}">
      <dgm:prSet/>
      <dgm:spPr/>
      <dgm:t>
        <a:bodyPr/>
        <a:lstStyle/>
        <a:p>
          <a:endParaRPr lang="en-US"/>
        </a:p>
      </dgm:t>
    </dgm:pt>
    <dgm:pt modelId="{D96101FD-C4EB-4DD8-8ECC-69D7A029A77E}">
      <dgm:prSet custT="1"/>
      <dgm:spPr/>
      <dgm:t>
        <a:bodyPr/>
        <a:lstStyle/>
        <a:p>
          <a:r>
            <a:rPr lang="en-US" sz="1050">
              <a:solidFill>
                <a:schemeClr val="tx1">
                  <a:lumMod val="50000"/>
                </a:schemeClr>
              </a:solidFill>
            </a:rPr>
            <a:t>Print events</a:t>
          </a:r>
        </a:p>
      </dgm:t>
    </dgm:pt>
    <dgm:pt modelId="{9F648845-45FE-49D1-B242-503EC2E31D8C}" type="parTrans" cxnId="{C45A1A38-6D79-49DF-B19E-A63C979FDEE4}">
      <dgm:prSet/>
      <dgm:spPr/>
      <dgm:t>
        <a:bodyPr/>
        <a:lstStyle/>
        <a:p>
          <a:endParaRPr lang="en-US"/>
        </a:p>
      </dgm:t>
    </dgm:pt>
    <dgm:pt modelId="{72E485EB-33CC-4BD2-87D5-F38108FA88F9}" type="sibTrans" cxnId="{C45A1A38-6D79-49DF-B19E-A63C979FDEE4}">
      <dgm:prSet/>
      <dgm:spPr/>
      <dgm:t>
        <a:bodyPr/>
        <a:lstStyle/>
        <a:p>
          <a:endParaRPr lang="en-US"/>
        </a:p>
      </dgm:t>
    </dgm:pt>
    <dgm:pt modelId="{D9278B9F-1A5B-4520-987E-30336990F1B2}">
      <dgm:prSet custT="1"/>
      <dgm:spPr/>
      <dgm:t>
        <a:bodyPr/>
        <a:lstStyle/>
        <a:p>
          <a:r>
            <a:rPr lang="en-US" sz="1050">
              <a:solidFill>
                <a:schemeClr val="tx1">
                  <a:lumMod val="50000"/>
                </a:schemeClr>
              </a:solidFill>
            </a:rPr>
            <a:t>Email print</a:t>
          </a:r>
        </a:p>
        <a:p>
          <a:r>
            <a:rPr lang="en-US" sz="1050">
              <a:solidFill>
                <a:schemeClr val="tx1">
                  <a:lumMod val="50000"/>
                </a:schemeClr>
              </a:solidFill>
            </a:rPr>
            <a:t>User can cancel reports</a:t>
          </a:r>
        </a:p>
        <a:p>
          <a:r>
            <a:rPr lang="en-US" sz="1050">
              <a:solidFill>
                <a:schemeClr val="tx1">
                  <a:lumMod val="50000"/>
                </a:schemeClr>
              </a:solidFill>
            </a:rPr>
            <a:t>Server limits on report</a:t>
          </a:r>
        </a:p>
        <a:p>
          <a:r>
            <a:rPr lang="en-US" sz="1050">
              <a:solidFill>
                <a:schemeClr val="tx1">
                  <a:lumMod val="50000"/>
                </a:schemeClr>
              </a:solidFill>
            </a:rPr>
            <a:t>MICR fonts</a:t>
          </a:r>
        </a:p>
      </dgm:t>
    </dgm:pt>
    <dgm:pt modelId="{D03BC007-2F8A-4608-A85C-28C6EDBFCDE5}" type="parTrans" cxnId="{E362FAE6-B3D6-4EED-8122-E1BE687A1637}">
      <dgm:prSet/>
      <dgm:spPr/>
      <dgm:t>
        <a:bodyPr/>
        <a:lstStyle/>
        <a:p>
          <a:endParaRPr lang="en-US"/>
        </a:p>
      </dgm:t>
    </dgm:pt>
    <dgm:pt modelId="{70BF8038-B6CB-47F8-9AA7-4F7E94FBDD47}" type="sibTrans" cxnId="{E362FAE6-B3D6-4EED-8122-E1BE687A1637}">
      <dgm:prSet/>
      <dgm:spPr/>
      <dgm:t>
        <a:bodyPr/>
        <a:lstStyle/>
        <a:p>
          <a:endParaRPr lang="en-US"/>
        </a:p>
      </dgm:t>
    </dgm:pt>
    <dgm:pt modelId="{54C45EB6-378C-471E-A13F-AD49EE002D17}">
      <dgm:prSet custT="1"/>
      <dgm:spPr/>
      <dgm:t>
        <a:bodyPr/>
        <a:lstStyle/>
        <a:p>
          <a:pPr>
            <a:defRPr b="1"/>
          </a:pPr>
          <a:r>
            <a:rPr lang="en-US" sz="1400">
              <a:solidFill>
                <a:schemeClr val="tx1">
                  <a:lumMod val="50000"/>
                </a:schemeClr>
              </a:solidFill>
            </a:rPr>
            <a:t>2020 release wave 2</a:t>
          </a:r>
        </a:p>
      </dgm:t>
    </dgm:pt>
    <dgm:pt modelId="{65341169-2CF5-4C1F-92D0-8C85AAEB78DB}" type="parTrans" cxnId="{6BC39D70-8C40-4CD3-9655-E734D52AFD12}">
      <dgm:prSet/>
      <dgm:spPr/>
      <dgm:t>
        <a:bodyPr/>
        <a:lstStyle/>
        <a:p>
          <a:endParaRPr lang="en-US"/>
        </a:p>
      </dgm:t>
    </dgm:pt>
    <dgm:pt modelId="{2E2299A1-428F-40EB-85D5-F20C40220562}" type="sibTrans" cxnId="{6BC39D70-8C40-4CD3-9655-E734D52AFD12}">
      <dgm:prSet/>
      <dgm:spPr/>
      <dgm:t>
        <a:bodyPr/>
        <a:lstStyle/>
        <a:p>
          <a:endParaRPr lang="en-US"/>
        </a:p>
      </dgm:t>
    </dgm:pt>
    <dgm:pt modelId="{B64DF267-6624-4980-89FC-E15BF9C49D91}">
      <dgm:prSet custT="1"/>
      <dgm:spPr/>
      <dgm:t>
        <a:bodyPr/>
        <a:lstStyle/>
        <a:p>
          <a:endParaRPr lang="en-US" sz="1050">
            <a:solidFill>
              <a:schemeClr val="tx1">
                <a:lumMod val="50000"/>
              </a:schemeClr>
            </a:solidFill>
          </a:endParaRPr>
        </a:p>
      </dgm:t>
    </dgm:pt>
    <dgm:pt modelId="{F10AC7B5-40CF-4031-B52A-8AF9111F65CE}" type="parTrans" cxnId="{4C6D0FC9-918A-4A02-A869-F7E44D15EB3A}">
      <dgm:prSet/>
      <dgm:spPr/>
      <dgm:t>
        <a:bodyPr/>
        <a:lstStyle/>
        <a:p>
          <a:endParaRPr lang="en-US"/>
        </a:p>
      </dgm:t>
    </dgm:pt>
    <dgm:pt modelId="{B2273E14-77E1-4F57-8D0B-32B4D1BAE5F1}" type="sibTrans" cxnId="{4C6D0FC9-918A-4A02-A869-F7E44D15EB3A}">
      <dgm:prSet/>
      <dgm:spPr/>
      <dgm:t>
        <a:bodyPr/>
        <a:lstStyle/>
        <a:p>
          <a:endParaRPr lang="en-US"/>
        </a:p>
      </dgm:t>
    </dgm:pt>
    <dgm:pt modelId="{4AEFCF82-831E-457E-8908-C3C1D6209382}">
      <dgm:prSet custT="1"/>
      <dgm:spPr/>
      <dgm:t>
        <a:bodyPr/>
        <a:lstStyle/>
        <a:p>
          <a:r>
            <a:rPr lang="en-GB" sz="1050" i="0">
              <a:solidFill>
                <a:schemeClr val="tx1">
                  <a:lumMod val="50000"/>
                </a:schemeClr>
              </a:solidFill>
            </a:rPr>
            <a:t>Multiple previews from request page</a:t>
          </a:r>
        </a:p>
        <a:p>
          <a:r>
            <a:rPr lang="en-GB" sz="1050" i="0">
              <a:solidFill>
                <a:schemeClr val="tx1">
                  <a:lumMod val="50000"/>
                </a:schemeClr>
              </a:solidFill>
            </a:rPr>
            <a:t>Configurable limits on </a:t>
          </a:r>
        </a:p>
        <a:p>
          <a:r>
            <a:rPr lang="en-GB" sz="1050" i="0">
              <a:solidFill>
                <a:schemeClr val="tx1">
                  <a:lumMod val="50000"/>
                </a:schemeClr>
              </a:solidFill>
            </a:rPr>
            <a:t>  report execution time</a:t>
          </a:r>
          <a:endParaRPr lang="en-US" sz="1050" i="0">
            <a:solidFill>
              <a:schemeClr val="tx1">
                <a:lumMod val="50000"/>
              </a:schemeClr>
            </a:solidFill>
          </a:endParaRPr>
        </a:p>
      </dgm:t>
    </dgm:pt>
    <dgm:pt modelId="{691A15E4-9D51-415D-8B47-844746430D98}" type="parTrans" cxnId="{BB72AC10-98B0-4DD6-B1B2-0D6B89494993}">
      <dgm:prSet/>
      <dgm:spPr/>
      <dgm:t>
        <a:bodyPr/>
        <a:lstStyle/>
        <a:p>
          <a:endParaRPr lang="en-US"/>
        </a:p>
      </dgm:t>
    </dgm:pt>
    <dgm:pt modelId="{35F7B15E-54BA-45F4-AD25-A7B1D8D7BD93}" type="sibTrans" cxnId="{BB72AC10-98B0-4DD6-B1B2-0D6B89494993}">
      <dgm:prSet/>
      <dgm:spPr/>
      <dgm:t>
        <a:bodyPr/>
        <a:lstStyle/>
        <a:p>
          <a:endParaRPr lang="en-US"/>
        </a:p>
      </dgm:t>
    </dgm:pt>
    <dgm:pt modelId="{BA737320-5EE6-4C01-9F70-58A8D6121CD2}">
      <dgm:prSet custT="1"/>
      <dgm:spPr/>
      <dgm:t>
        <a:bodyPr/>
        <a:lstStyle/>
        <a:p>
          <a:pPr>
            <a:defRPr b="1"/>
          </a:pPr>
          <a:r>
            <a:rPr lang="en-US" sz="1400">
              <a:solidFill>
                <a:schemeClr val="tx1">
                  <a:lumMod val="50000"/>
                </a:schemeClr>
              </a:solidFill>
            </a:rPr>
            <a:t>2021 release wave 1</a:t>
          </a:r>
        </a:p>
      </dgm:t>
    </dgm:pt>
    <dgm:pt modelId="{266D5B6E-283D-4C3D-936C-40ECB07F6B45}" type="parTrans" cxnId="{1ACEF3CD-2C28-4C40-88B2-89871C1B20ED}">
      <dgm:prSet/>
      <dgm:spPr/>
      <dgm:t>
        <a:bodyPr/>
        <a:lstStyle/>
        <a:p>
          <a:endParaRPr lang="en-US"/>
        </a:p>
      </dgm:t>
    </dgm:pt>
    <dgm:pt modelId="{20A2E307-1DF3-4D42-AB6F-BE9657D64A25}" type="sibTrans" cxnId="{1ACEF3CD-2C28-4C40-88B2-89871C1B20ED}">
      <dgm:prSet/>
      <dgm:spPr/>
      <dgm:t>
        <a:bodyPr/>
        <a:lstStyle/>
        <a:p>
          <a:endParaRPr lang="en-US"/>
        </a:p>
      </dgm:t>
    </dgm:pt>
    <dgm:pt modelId="{0FD86AE1-BFCB-4B06-9C07-6EC88F97455C}">
      <dgm:prSet custT="1"/>
      <dgm:spPr/>
      <dgm:t>
        <a:bodyPr/>
        <a:lstStyle/>
        <a:p>
          <a:r>
            <a:rPr lang="en-GB" sz="1050" i="0" kern="1200">
              <a:solidFill>
                <a:schemeClr val="tx1">
                  <a:lumMod val="50000"/>
                </a:schemeClr>
              </a:solidFill>
            </a:rPr>
            <a:t>Report </a:t>
          </a:r>
          <a:r>
            <a:rPr lang="en-GB" sz="1050" i="0" kern="1200">
              <a:solidFill>
                <a:srgbClr val="FFFFFF">
                  <a:lumMod val="50000"/>
                </a:srgbClr>
              </a:solidFill>
              <a:latin typeface="Segoe UI"/>
              <a:ea typeface="+mn-ea"/>
              <a:cs typeface="+mn-cs"/>
            </a:rPr>
            <a:t>dataset in Excel</a:t>
          </a:r>
          <a:endParaRPr lang="en-US" sz="1050" i="0" kern="1200">
            <a:solidFill>
              <a:srgbClr val="FFFFFF">
                <a:lumMod val="50000"/>
              </a:srgbClr>
            </a:solidFill>
            <a:latin typeface="Segoe UI"/>
            <a:ea typeface="+mn-ea"/>
            <a:cs typeface="+mn-cs"/>
          </a:endParaRPr>
        </a:p>
      </dgm:t>
    </dgm:pt>
    <dgm:pt modelId="{7553FEE4-DF2B-4D2B-A201-8FB7671BFB1F}" type="parTrans" cxnId="{4A5CFDB7-8075-4292-B281-426E2DAFABFD}">
      <dgm:prSet/>
      <dgm:spPr/>
      <dgm:t>
        <a:bodyPr/>
        <a:lstStyle/>
        <a:p>
          <a:endParaRPr lang="en-US"/>
        </a:p>
      </dgm:t>
    </dgm:pt>
    <dgm:pt modelId="{E4F7E9CB-6BF7-442A-B55D-A6098CE6D7C6}" type="sibTrans" cxnId="{4A5CFDB7-8075-4292-B281-426E2DAFABFD}">
      <dgm:prSet/>
      <dgm:spPr/>
      <dgm:t>
        <a:bodyPr/>
        <a:lstStyle/>
        <a:p>
          <a:endParaRPr lang="en-US"/>
        </a:p>
      </dgm:t>
    </dgm:pt>
    <dgm:pt modelId="{EDFCC222-7AA2-46A2-8CF2-9F92C67C9C4A}">
      <dgm:prSet custT="1"/>
      <dgm:spPr/>
      <dgm:t>
        <a:bodyPr/>
        <a:lstStyle/>
        <a:p>
          <a:pPr>
            <a:defRPr b="1"/>
          </a:pPr>
          <a:r>
            <a:rPr lang="en-US" sz="1400" b="1" kern="1200">
              <a:solidFill>
                <a:srgbClr val="FFFFFF">
                  <a:lumMod val="50000"/>
                </a:srgbClr>
              </a:solidFill>
              <a:latin typeface="Segoe UI"/>
              <a:ea typeface="+mn-ea"/>
              <a:cs typeface="+mn-cs"/>
            </a:rPr>
            <a:t>2021 release wave 2</a:t>
          </a:r>
          <a:endParaRPr lang="da-DK" sz="1400" b="1" kern="1200">
            <a:solidFill>
              <a:srgbClr val="FFFFFF">
                <a:lumMod val="50000"/>
              </a:srgbClr>
            </a:solidFill>
            <a:latin typeface="Segoe UI"/>
            <a:ea typeface="+mn-ea"/>
            <a:cs typeface="+mn-cs"/>
          </a:endParaRPr>
        </a:p>
      </dgm:t>
    </dgm:pt>
    <dgm:pt modelId="{7C0EFF1D-AA5A-46A4-B600-0E017FA7F449}" type="parTrans" cxnId="{598439CF-F42C-41EE-AC56-20966E4E5025}">
      <dgm:prSet/>
      <dgm:spPr/>
      <dgm:t>
        <a:bodyPr/>
        <a:lstStyle/>
        <a:p>
          <a:endParaRPr lang="da-DK"/>
        </a:p>
      </dgm:t>
    </dgm:pt>
    <dgm:pt modelId="{F5C517E0-C8C4-4E61-AF84-9922205FFFE2}" type="sibTrans" cxnId="{598439CF-F42C-41EE-AC56-20966E4E5025}">
      <dgm:prSet/>
      <dgm:spPr/>
      <dgm:t>
        <a:bodyPr/>
        <a:lstStyle/>
        <a:p>
          <a:endParaRPr lang="da-DK"/>
        </a:p>
      </dgm:t>
    </dgm:pt>
    <dgm:pt modelId="{68AF3B3F-CB6B-460D-A4EC-80069498BE54}">
      <dgm:prSet custT="1"/>
      <dgm:spPr/>
      <dgm:t>
        <a:bodyPr/>
        <a:lstStyle/>
        <a:p>
          <a:r>
            <a:rPr lang="en-GB" sz="1050" i="0" kern="1200">
              <a:solidFill>
                <a:srgbClr val="FFFFFF">
                  <a:lumMod val="50000"/>
                </a:srgbClr>
              </a:solidFill>
              <a:latin typeface="Segoe UI"/>
              <a:ea typeface="+mn-ea"/>
              <a:cs typeface="+mn-cs"/>
            </a:rPr>
            <a:t>2D barcode fonts + encoding</a:t>
          </a:r>
          <a:endParaRPr lang="da-DK" sz="1050" i="0" kern="1200">
            <a:solidFill>
              <a:srgbClr val="FFFFFF">
                <a:lumMod val="50000"/>
              </a:srgbClr>
            </a:solidFill>
            <a:latin typeface="Segoe UI"/>
            <a:ea typeface="+mn-ea"/>
            <a:cs typeface="+mn-cs"/>
          </a:endParaRPr>
        </a:p>
      </dgm:t>
    </dgm:pt>
    <dgm:pt modelId="{967B6FFC-A834-4E4C-B087-BFC2212AAE6E}" type="parTrans" cxnId="{CB6A57F1-EE2F-42AA-BE21-5A91F1447D20}">
      <dgm:prSet/>
      <dgm:spPr/>
      <dgm:t>
        <a:bodyPr/>
        <a:lstStyle/>
        <a:p>
          <a:endParaRPr lang="da-DK"/>
        </a:p>
      </dgm:t>
    </dgm:pt>
    <dgm:pt modelId="{374337F8-8954-484E-B6A7-002508CDEC4E}" type="sibTrans" cxnId="{CB6A57F1-EE2F-42AA-BE21-5A91F1447D20}">
      <dgm:prSet/>
      <dgm:spPr/>
      <dgm:t>
        <a:bodyPr/>
        <a:lstStyle/>
        <a:p>
          <a:endParaRPr lang="da-DK"/>
        </a:p>
      </dgm:t>
    </dgm:pt>
    <dgm:pt modelId="{DB2DC55B-DB98-4F57-A389-75793C5BBEB3}">
      <dgm:prSet custT="1"/>
      <dgm:spPr/>
      <dgm:t>
        <a:bodyPr/>
        <a:lstStyle/>
        <a:p>
          <a:r>
            <a:rPr lang="en-GB" sz="1050" i="0" kern="1200">
              <a:solidFill>
                <a:schemeClr val="tx1">
                  <a:lumMod val="50000"/>
                </a:schemeClr>
              </a:solidFill>
            </a:rPr>
            <a:t>Microsoft Universal Print</a:t>
          </a:r>
          <a:endParaRPr lang="en-US" sz="1050" i="0" kern="1200">
            <a:solidFill>
              <a:schemeClr val="tx1">
                <a:lumMod val="50000"/>
              </a:schemeClr>
            </a:solidFill>
          </a:endParaRPr>
        </a:p>
      </dgm:t>
    </dgm:pt>
    <dgm:pt modelId="{F4CF2874-325B-4A40-8BD1-F6A64E6EAD9A}" type="parTrans" cxnId="{13354579-A4D4-42DD-A106-4638C4B6310D}">
      <dgm:prSet/>
      <dgm:spPr/>
      <dgm:t>
        <a:bodyPr/>
        <a:lstStyle/>
        <a:p>
          <a:endParaRPr lang="en-DK"/>
        </a:p>
      </dgm:t>
    </dgm:pt>
    <dgm:pt modelId="{1B2D5242-F407-4A99-B55E-BE37BC3A3C31}" type="sibTrans" cxnId="{13354579-A4D4-42DD-A106-4638C4B6310D}">
      <dgm:prSet/>
      <dgm:spPr/>
      <dgm:t>
        <a:bodyPr/>
        <a:lstStyle/>
        <a:p>
          <a:endParaRPr lang="en-DK"/>
        </a:p>
      </dgm:t>
    </dgm:pt>
    <dgm:pt modelId="{8BDC2E1F-2DD2-4FEB-A3DA-A45332E6A448}">
      <dgm:prSet custT="1"/>
      <dgm:spPr/>
      <dgm:t>
        <a:bodyPr/>
        <a:lstStyle/>
        <a:p>
          <a:r>
            <a:rPr lang="en-GB" sz="1050" i="0" kern="1200">
              <a:solidFill>
                <a:schemeClr val="tx1">
                  <a:lumMod val="50000"/>
                </a:schemeClr>
              </a:solidFill>
            </a:rPr>
            <a:t>Choose printer on request page</a:t>
          </a:r>
          <a:endParaRPr lang="en-US" sz="1050" i="0" kern="1200">
            <a:solidFill>
              <a:schemeClr val="tx1">
                <a:lumMod val="50000"/>
              </a:schemeClr>
            </a:solidFill>
          </a:endParaRPr>
        </a:p>
      </dgm:t>
    </dgm:pt>
    <dgm:pt modelId="{CA4D6ED0-F831-480F-AB50-68C16F74FE8D}" type="parTrans" cxnId="{B368E7C3-9873-40B5-8409-C96E66F93756}">
      <dgm:prSet/>
      <dgm:spPr/>
      <dgm:t>
        <a:bodyPr/>
        <a:lstStyle/>
        <a:p>
          <a:endParaRPr lang="en-DK"/>
        </a:p>
      </dgm:t>
    </dgm:pt>
    <dgm:pt modelId="{2200094F-C6CF-40F3-853E-E98757973000}" type="sibTrans" cxnId="{B368E7C3-9873-40B5-8409-C96E66F93756}">
      <dgm:prSet/>
      <dgm:spPr/>
      <dgm:t>
        <a:bodyPr/>
        <a:lstStyle/>
        <a:p>
          <a:endParaRPr lang="en-DK"/>
        </a:p>
      </dgm:t>
    </dgm:pt>
    <dgm:pt modelId="{DA6143ED-28B0-4EA9-9C2D-4B25109D6960}">
      <dgm:prSet custT="1"/>
      <dgm:spPr/>
      <dgm:t>
        <a:bodyPr/>
        <a:lstStyle/>
        <a:p>
          <a:r>
            <a:rPr lang="en-GB" sz="1050" i="0" kern="1200">
              <a:solidFill>
                <a:schemeClr val="tx1">
                  <a:lumMod val="50000"/>
                </a:schemeClr>
              </a:solidFill>
            </a:rPr>
            <a:t>New report property </a:t>
          </a:r>
          <a:r>
            <a:rPr lang="en-GB" sz="1050" i="0" kern="1200" err="1">
              <a:solidFill>
                <a:schemeClr val="tx1">
                  <a:lumMod val="50000"/>
                </a:schemeClr>
              </a:solidFill>
            </a:rPr>
            <a:t>AllowScheduling</a:t>
          </a:r>
          <a:endParaRPr lang="en-DK" sz="1050" i="0" kern="1200">
            <a:solidFill>
              <a:schemeClr val="tx1">
                <a:lumMod val="50000"/>
              </a:schemeClr>
            </a:solidFill>
          </a:endParaRPr>
        </a:p>
      </dgm:t>
    </dgm:pt>
    <dgm:pt modelId="{F7EC8B50-4458-40C1-A9E0-83C1470D861D}" type="parTrans" cxnId="{00B575FF-E40F-4B7E-ACF1-1941179698E7}">
      <dgm:prSet/>
      <dgm:spPr/>
      <dgm:t>
        <a:bodyPr/>
        <a:lstStyle/>
        <a:p>
          <a:endParaRPr lang="en-DK"/>
        </a:p>
      </dgm:t>
    </dgm:pt>
    <dgm:pt modelId="{59D21D7B-6CA7-423C-A9B0-31A369FFCF19}" type="sibTrans" cxnId="{00B575FF-E40F-4B7E-ACF1-1941179698E7}">
      <dgm:prSet/>
      <dgm:spPr/>
      <dgm:t>
        <a:bodyPr/>
        <a:lstStyle/>
        <a:p>
          <a:endParaRPr lang="en-DK"/>
        </a:p>
      </dgm:t>
    </dgm:pt>
    <dgm:pt modelId="{C50BBE27-DF9B-4FF1-BE54-5B973C2B35F7}">
      <dgm:prSet custT="1"/>
      <dgm:spPr/>
      <dgm:t>
        <a:bodyPr/>
        <a:lstStyle/>
        <a:p>
          <a:r>
            <a:rPr lang="en-GB" sz="1050" i="0" kern="1200">
              <a:solidFill>
                <a:schemeClr val="tx1">
                  <a:lumMod val="50000"/>
                </a:schemeClr>
              </a:solidFill>
            </a:rPr>
            <a:t>AL Report Extensibility</a:t>
          </a:r>
        </a:p>
        <a:p>
          <a:r>
            <a:rPr lang="en-GB" sz="1050" i="0" kern="1200">
              <a:solidFill>
                <a:schemeClr val="tx1">
                  <a:lumMod val="50000"/>
                </a:schemeClr>
              </a:solidFill>
            </a:rPr>
            <a:t>1D barcode fonts + encoding</a:t>
          </a:r>
        </a:p>
      </dgm:t>
    </dgm:pt>
    <dgm:pt modelId="{7F76CB3F-B6E6-49C4-AE2B-02F08043B908}" type="parTrans" cxnId="{69AA3BAC-3BE9-41C3-BBEC-04965C8F89BD}">
      <dgm:prSet/>
      <dgm:spPr/>
      <dgm:t>
        <a:bodyPr/>
        <a:lstStyle/>
        <a:p>
          <a:endParaRPr lang="en-DK"/>
        </a:p>
      </dgm:t>
    </dgm:pt>
    <dgm:pt modelId="{EEF09E8F-C216-4D04-B4D5-AEAFB7CF5056}" type="sibTrans" cxnId="{69AA3BAC-3BE9-41C3-BBEC-04965C8F89BD}">
      <dgm:prSet/>
      <dgm:spPr/>
      <dgm:t>
        <a:bodyPr/>
        <a:lstStyle/>
        <a:p>
          <a:endParaRPr lang="en-DK"/>
        </a:p>
      </dgm:t>
    </dgm:pt>
    <dgm:pt modelId="{76FC7102-3275-4328-8744-78DF4B2796DD}">
      <dgm:prSet custT="1"/>
      <dgm:spPr/>
      <dgm:t>
        <a:bodyPr/>
        <a:lstStyle/>
        <a:p>
          <a:endParaRPr lang="en-DK" sz="1050" i="0" kern="1200">
            <a:solidFill>
              <a:schemeClr val="tx1">
                <a:lumMod val="50000"/>
              </a:schemeClr>
            </a:solidFill>
          </a:endParaRPr>
        </a:p>
      </dgm:t>
    </dgm:pt>
    <dgm:pt modelId="{063A7D78-4934-4FC4-B166-CBF0806E4954}" type="parTrans" cxnId="{8343C5DE-663E-4E9E-8089-AF2E79E31C5E}">
      <dgm:prSet/>
      <dgm:spPr/>
      <dgm:t>
        <a:bodyPr/>
        <a:lstStyle/>
        <a:p>
          <a:endParaRPr lang="en-DK"/>
        </a:p>
      </dgm:t>
    </dgm:pt>
    <dgm:pt modelId="{349B2CF3-CE8F-4273-9B19-61208CF027A9}" type="sibTrans" cxnId="{8343C5DE-663E-4E9E-8089-AF2E79E31C5E}">
      <dgm:prSet/>
      <dgm:spPr/>
      <dgm:t>
        <a:bodyPr/>
        <a:lstStyle/>
        <a:p>
          <a:endParaRPr lang="en-DK"/>
        </a:p>
      </dgm:t>
    </dgm:pt>
    <dgm:pt modelId="{2CBBA7A2-279C-4C04-BD4C-C7718977D4BE}">
      <dgm:prSet custT="1"/>
      <dgm:spPr/>
      <dgm:t>
        <a:bodyPr/>
        <a:lstStyle/>
        <a:p>
          <a:r>
            <a:rPr lang="en-US" sz="1050" i="0" kern="1200" noProof="0">
              <a:solidFill>
                <a:srgbClr val="FFFFFF">
                  <a:lumMod val="50000"/>
                </a:srgbClr>
              </a:solidFill>
              <a:latin typeface="Segoe UI"/>
              <a:ea typeface="+mn-ea"/>
              <a:cs typeface="+mn-cs"/>
            </a:rPr>
            <a:t>New report inbox</a:t>
          </a:r>
          <a:endParaRPr lang="en-GB" sz="1050" i="0" kern="1200">
            <a:solidFill>
              <a:srgbClr val="FFFFFF">
                <a:lumMod val="50000"/>
              </a:srgbClr>
            </a:solidFill>
            <a:latin typeface="Segoe UI"/>
            <a:ea typeface="+mn-ea"/>
            <a:cs typeface="+mn-cs"/>
          </a:endParaRPr>
        </a:p>
      </dgm:t>
    </dgm:pt>
    <dgm:pt modelId="{A8B0B277-2F77-43BC-B0FA-3D61B702FA9D}" type="parTrans" cxnId="{27C77CCE-BE2B-41F6-8975-50E73767F3CD}">
      <dgm:prSet/>
      <dgm:spPr/>
      <dgm:t>
        <a:bodyPr/>
        <a:lstStyle/>
        <a:p>
          <a:endParaRPr lang="en-DK"/>
        </a:p>
      </dgm:t>
    </dgm:pt>
    <dgm:pt modelId="{122A43C5-219C-411D-B353-9B685D67ACF4}" type="sibTrans" cxnId="{27C77CCE-BE2B-41F6-8975-50E73767F3CD}">
      <dgm:prSet/>
      <dgm:spPr/>
      <dgm:t>
        <a:bodyPr/>
        <a:lstStyle/>
        <a:p>
          <a:endParaRPr lang="en-DK"/>
        </a:p>
      </dgm:t>
    </dgm:pt>
    <dgm:pt modelId="{3AAFB7EE-5661-4D2F-89BD-E1BBCE27BDB1}" type="pres">
      <dgm:prSet presAssocID="{2D7D2771-D837-4755-9A8F-821E0AA7F138}" presName="root" presStyleCnt="0">
        <dgm:presLayoutVars>
          <dgm:chMax/>
          <dgm:chPref/>
          <dgm:animLvl val="lvl"/>
        </dgm:presLayoutVars>
      </dgm:prSet>
      <dgm:spPr/>
    </dgm:pt>
    <dgm:pt modelId="{B93FCD2A-D078-405C-94C3-D635A2D69F31}" type="pres">
      <dgm:prSet presAssocID="{2D7D2771-D837-4755-9A8F-821E0AA7F138}"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71327781-B0C8-4CDB-8E33-2BA9F42552F1}" type="pres">
      <dgm:prSet presAssocID="{2D7D2771-D837-4755-9A8F-821E0AA7F138}" presName="nodes" presStyleCnt="0">
        <dgm:presLayoutVars>
          <dgm:chMax/>
          <dgm:chPref/>
          <dgm:animLvl val="lvl"/>
        </dgm:presLayoutVars>
      </dgm:prSet>
      <dgm:spPr/>
    </dgm:pt>
    <dgm:pt modelId="{19388778-CF06-4069-8941-A9F137E2082F}" type="pres">
      <dgm:prSet presAssocID="{87D3434D-800C-4F50-82BF-4D851F6CA216}" presName="composite" presStyleCnt="0"/>
      <dgm:spPr/>
    </dgm:pt>
    <dgm:pt modelId="{5436D979-D6F2-4A82-AF1B-CB585E6AE439}" type="pres">
      <dgm:prSet presAssocID="{87D3434D-800C-4F50-82BF-4D851F6CA216}" presName="ConnectorPoint" presStyleLbl="lnNode1" presStyleIdx="0" presStyleCnt="4"/>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8C0E5557-A641-4FC7-ADC2-5E13F0EA872B}" type="pres">
      <dgm:prSet presAssocID="{87D3434D-800C-4F50-82BF-4D851F6CA216}" presName="DropPinPlaceHolder" presStyleCnt="0"/>
      <dgm:spPr/>
    </dgm:pt>
    <dgm:pt modelId="{0B5A4107-4924-4EA4-95C2-2D97CB9B0066}" type="pres">
      <dgm:prSet presAssocID="{87D3434D-800C-4F50-82BF-4D851F6CA216}" presName="DropPin" presStyleLbl="alignNode1" presStyleIdx="0" presStyleCnt="4"/>
      <dgm:spPr/>
    </dgm:pt>
    <dgm:pt modelId="{D95F0C06-9DA7-4907-AD75-B484BED0333E}" type="pres">
      <dgm:prSet presAssocID="{87D3434D-800C-4F50-82BF-4D851F6CA216}" presName="Ellipse" presStyleLbl="fgAcc1" presStyleIdx="1" presStyleCnt="5"/>
      <dgm:spPr>
        <a:solidFill>
          <a:schemeClr val="lt1">
            <a:alpha val="90000"/>
            <a:hueOff val="0"/>
            <a:satOff val="0"/>
            <a:lumOff val="0"/>
            <a:alphaOff val="0"/>
          </a:schemeClr>
        </a:solidFill>
        <a:ln w="9525" cap="flat" cmpd="sng" algn="ctr">
          <a:noFill/>
          <a:prstDash val="solid"/>
        </a:ln>
        <a:effectLst/>
      </dgm:spPr>
    </dgm:pt>
    <dgm:pt modelId="{22A1F3BF-FE76-413C-9F55-5F4768163A9A}" type="pres">
      <dgm:prSet presAssocID="{87D3434D-800C-4F50-82BF-4D851F6CA216}" presName="L2TextContainer" presStyleLbl="revTx" presStyleIdx="0" presStyleCnt="8">
        <dgm:presLayoutVars>
          <dgm:bulletEnabled val="1"/>
        </dgm:presLayoutVars>
      </dgm:prSet>
      <dgm:spPr/>
    </dgm:pt>
    <dgm:pt modelId="{F9AEF0A6-6D47-472F-97E1-9C6D893EC170}" type="pres">
      <dgm:prSet presAssocID="{87D3434D-800C-4F50-82BF-4D851F6CA216}" presName="L1TextContainer" presStyleLbl="revTx" presStyleIdx="1" presStyleCnt="8">
        <dgm:presLayoutVars>
          <dgm:chMax val="1"/>
          <dgm:chPref val="1"/>
          <dgm:bulletEnabled val="1"/>
        </dgm:presLayoutVars>
      </dgm:prSet>
      <dgm:spPr/>
    </dgm:pt>
    <dgm:pt modelId="{3FA7586A-CC21-499B-A7BD-DC80D591F327}" type="pres">
      <dgm:prSet presAssocID="{87D3434D-800C-4F50-82BF-4D851F6CA216}" presName="ConnectLine" presStyleLbl="sibTrans1D1" presStyleIdx="0" presStyleCnt="4" custLinFactNeighborX="-22880"/>
      <dgm:spPr>
        <a:noFill/>
        <a:ln w="12700" cap="flat" cmpd="sng" algn="ctr">
          <a:solidFill>
            <a:schemeClr val="accent1">
              <a:hueOff val="0"/>
              <a:satOff val="0"/>
              <a:lumOff val="0"/>
              <a:alphaOff val="0"/>
            </a:schemeClr>
          </a:solidFill>
          <a:prstDash val="dash"/>
        </a:ln>
        <a:effectLst/>
      </dgm:spPr>
    </dgm:pt>
    <dgm:pt modelId="{CE24889F-9EF0-4958-8519-17471AD8EA78}" type="pres">
      <dgm:prSet presAssocID="{87D3434D-800C-4F50-82BF-4D851F6CA216}" presName="EmptyPlaceHolder" presStyleCnt="0"/>
      <dgm:spPr/>
    </dgm:pt>
    <dgm:pt modelId="{805E26BC-8099-402C-A9B4-986482E1EBC2}" type="pres">
      <dgm:prSet presAssocID="{D1C78260-3FD5-4568-9D9F-5502A758314F}" presName="spaceBetweenRectangles" presStyleCnt="0"/>
      <dgm:spPr/>
    </dgm:pt>
    <dgm:pt modelId="{B7CC19C0-4CAD-4CDA-86D8-C2A898A1EE1A}" type="pres">
      <dgm:prSet presAssocID="{54C45EB6-378C-471E-A13F-AD49EE002D17}" presName="composite" presStyleCnt="0"/>
      <dgm:spPr/>
    </dgm:pt>
    <dgm:pt modelId="{4B1E9BBB-3F11-4E37-ADD8-236165BFC23B}" type="pres">
      <dgm:prSet presAssocID="{54C45EB6-378C-471E-A13F-AD49EE002D17}" presName="ConnectorPoint" presStyleLbl="lnNode1" presStyleIdx="1" presStyleCnt="4"/>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8A266DCF-A830-4BAF-811B-8F5413753D69}" type="pres">
      <dgm:prSet presAssocID="{54C45EB6-378C-471E-A13F-AD49EE002D17}" presName="DropPinPlaceHolder" presStyleCnt="0"/>
      <dgm:spPr/>
    </dgm:pt>
    <dgm:pt modelId="{28315ED4-7472-4819-ACD8-4B267F79D732}" type="pres">
      <dgm:prSet presAssocID="{54C45EB6-378C-471E-A13F-AD49EE002D17}" presName="DropPin" presStyleLbl="alignNode1" presStyleIdx="1" presStyleCnt="4" custLinFactX="-100000" custLinFactNeighborX="-183998" custLinFactNeighborY="4868"/>
      <dgm:spPr/>
    </dgm:pt>
    <dgm:pt modelId="{DC11874E-1D73-4D0D-80D1-4D9DF5116A11}" type="pres">
      <dgm:prSet presAssocID="{54C45EB6-378C-471E-A13F-AD49EE002D17}" presName="Ellipse" presStyleLbl="fgAcc1" presStyleIdx="2" presStyleCnt="5"/>
      <dgm:spPr>
        <a:solidFill>
          <a:schemeClr val="lt1">
            <a:alpha val="90000"/>
            <a:hueOff val="0"/>
            <a:satOff val="0"/>
            <a:lumOff val="0"/>
            <a:alphaOff val="0"/>
          </a:schemeClr>
        </a:solidFill>
        <a:ln w="9525" cap="flat" cmpd="sng" algn="ctr">
          <a:noFill/>
          <a:prstDash val="solid"/>
        </a:ln>
        <a:effectLst/>
      </dgm:spPr>
    </dgm:pt>
    <dgm:pt modelId="{FDC2F91E-19AC-4C64-BBB1-6BD5B7C81419}" type="pres">
      <dgm:prSet presAssocID="{54C45EB6-378C-471E-A13F-AD49EE002D17}" presName="L2TextContainer" presStyleLbl="revTx" presStyleIdx="2" presStyleCnt="8">
        <dgm:presLayoutVars>
          <dgm:bulletEnabled val="1"/>
        </dgm:presLayoutVars>
      </dgm:prSet>
      <dgm:spPr/>
    </dgm:pt>
    <dgm:pt modelId="{C343BB10-BECF-4454-8B3E-015180EE04B5}" type="pres">
      <dgm:prSet presAssocID="{54C45EB6-378C-471E-A13F-AD49EE002D17}" presName="L1TextContainer" presStyleLbl="revTx" presStyleIdx="3" presStyleCnt="8" custLinFactNeighborX="-47417" custLinFactNeighborY="-3836">
        <dgm:presLayoutVars>
          <dgm:chMax val="1"/>
          <dgm:chPref val="1"/>
          <dgm:bulletEnabled val="1"/>
        </dgm:presLayoutVars>
      </dgm:prSet>
      <dgm:spPr/>
    </dgm:pt>
    <dgm:pt modelId="{A888E197-9FA5-4F52-91D4-AE5E16124220}" type="pres">
      <dgm:prSet presAssocID="{54C45EB6-378C-471E-A13F-AD49EE002D17}" presName="ConnectLine" presStyleLbl="sibTrans1D1" presStyleIdx="1" presStyleCnt="4" custLinFactX="-2300000" custLinFactNeighborX="-2381672" custLinFactNeighborY="2684"/>
      <dgm:spPr>
        <a:noFill/>
        <a:ln w="12700" cap="flat" cmpd="sng" algn="ctr">
          <a:solidFill>
            <a:schemeClr val="accent1">
              <a:hueOff val="0"/>
              <a:satOff val="0"/>
              <a:lumOff val="0"/>
              <a:alphaOff val="0"/>
            </a:schemeClr>
          </a:solidFill>
          <a:prstDash val="dash"/>
        </a:ln>
        <a:effectLst/>
      </dgm:spPr>
    </dgm:pt>
    <dgm:pt modelId="{11E2A01B-D876-4C97-991F-453668340891}" type="pres">
      <dgm:prSet presAssocID="{54C45EB6-378C-471E-A13F-AD49EE002D17}" presName="EmptyPlaceHolder" presStyleCnt="0"/>
      <dgm:spPr/>
    </dgm:pt>
    <dgm:pt modelId="{DFAA5943-3DCF-45CF-B200-3035894A188D}" type="pres">
      <dgm:prSet presAssocID="{2E2299A1-428F-40EB-85D5-F20C40220562}" presName="spaceBetweenRectangles" presStyleCnt="0"/>
      <dgm:spPr/>
    </dgm:pt>
    <dgm:pt modelId="{3AD8ECC3-0388-4814-A881-E21D3DB1E052}" type="pres">
      <dgm:prSet presAssocID="{BA737320-5EE6-4C01-9F70-58A8D6121CD2}" presName="composite" presStyleCnt="0"/>
      <dgm:spPr/>
    </dgm:pt>
    <dgm:pt modelId="{AE90F3E0-9436-4313-A4A8-F428ECC0395F}" type="pres">
      <dgm:prSet presAssocID="{BA737320-5EE6-4C01-9F70-58A8D6121CD2}" presName="ConnectorPoint" presStyleLbl="lnNode1" presStyleIdx="2" presStyleCnt="4"/>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27D6E573-10A7-4A1E-9DB7-2598B11BE6E0}" type="pres">
      <dgm:prSet presAssocID="{BA737320-5EE6-4C01-9F70-58A8D6121CD2}" presName="DropPinPlaceHolder" presStyleCnt="0"/>
      <dgm:spPr/>
    </dgm:pt>
    <dgm:pt modelId="{DC831047-8D0A-4369-BFD7-C0DF423D0C62}" type="pres">
      <dgm:prSet presAssocID="{BA737320-5EE6-4C01-9F70-58A8D6121CD2}" presName="DropPin" presStyleLbl="alignNode1" presStyleIdx="2" presStyleCnt="4" custLinFactNeighborX="-39992" custLinFactNeighborY="-4944"/>
      <dgm:spPr/>
    </dgm:pt>
    <dgm:pt modelId="{98C60D08-1F3A-4D30-AA54-4F275FD7F0E5}" type="pres">
      <dgm:prSet presAssocID="{BA737320-5EE6-4C01-9F70-58A8D6121CD2}" presName="Ellipse" presStyleLbl="fgAcc1" presStyleIdx="3" presStyleCnt="5"/>
      <dgm:spPr>
        <a:solidFill>
          <a:schemeClr val="lt1">
            <a:alpha val="90000"/>
            <a:hueOff val="0"/>
            <a:satOff val="0"/>
            <a:lumOff val="0"/>
            <a:alphaOff val="0"/>
          </a:schemeClr>
        </a:solidFill>
        <a:ln w="9525" cap="flat" cmpd="sng" algn="ctr">
          <a:noFill/>
          <a:prstDash val="solid"/>
        </a:ln>
        <a:effectLst/>
      </dgm:spPr>
    </dgm:pt>
    <dgm:pt modelId="{CE8B7527-8483-48A7-B5E6-EFCD413D204A}" type="pres">
      <dgm:prSet presAssocID="{BA737320-5EE6-4C01-9F70-58A8D6121CD2}" presName="L2TextContainer" presStyleLbl="revTx" presStyleIdx="4" presStyleCnt="8">
        <dgm:presLayoutVars>
          <dgm:bulletEnabled val="1"/>
        </dgm:presLayoutVars>
      </dgm:prSet>
      <dgm:spPr/>
    </dgm:pt>
    <dgm:pt modelId="{6D0D6B27-858B-4FE4-A0AB-349DEBDCBB99}" type="pres">
      <dgm:prSet presAssocID="{BA737320-5EE6-4C01-9F70-58A8D6121CD2}" presName="L1TextContainer" presStyleLbl="revTx" presStyleIdx="5" presStyleCnt="8" custLinFactNeighborX="-8064" custLinFactNeighborY="3332">
        <dgm:presLayoutVars>
          <dgm:chMax val="1"/>
          <dgm:chPref val="1"/>
          <dgm:bulletEnabled val="1"/>
        </dgm:presLayoutVars>
      </dgm:prSet>
      <dgm:spPr/>
    </dgm:pt>
    <dgm:pt modelId="{16B63643-9B21-4C88-B758-6D80E5DF71C1}" type="pres">
      <dgm:prSet presAssocID="{BA737320-5EE6-4C01-9F70-58A8D6121CD2}" presName="ConnectLine" presStyleLbl="sibTrans1D1" presStyleIdx="2" presStyleCnt="4" custLinFactX="-300000" custLinFactNeighborX="-304119" custLinFactNeighborY="853"/>
      <dgm:spPr>
        <a:noFill/>
        <a:ln w="12700" cap="flat" cmpd="sng" algn="ctr">
          <a:solidFill>
            <a:schemeClr val="accent1">
              <a:hueOff val="0"/>
              <a:satOff val="0"/>
              <a:lumOff val="0"/>
              <a:alphaOff val="0"/>
            </a:schemeClr>
          </a:solidFill>
          <a:prstDash val="dash"/>
        </a:ln>
        <a:effectLst/>
      </dgm:spPr>
    </dgm:pt>
    <dgm:pt modelId="{1AEA0D32-CC86-4E3D-A933-99BCC98BDDAA}" type="pres">
      <dgm:prSet presAssocID="{BA737320-5EE6-4C01-9F70-58A8D6121CD2}" presName="EmptyPlaceHolder" presStyleCnt="0"/>
      <dgm:spPr/>
    </dgm:pt>
    <dgm:pt modelId="{83AFFEB6-66DE-4249-AB82-7B02F1062728}" type="pres">
      <dgm:prSet presAssocID="{20A2E307-1DF3-4D42-AB6F-BE9657D64A25}" presName="spaceBetweenRectangles" presStyleCnt="0"/>
      <dgm:spPr/>
    </dgm:pt>
    <dgm:pt modelId="{7C31570C-772D-49A8-B8B1-3478CE2D24F4}" type="pres">
      <dgm:prSet presAssocID="{EDFCC222-7AA2-46A2-8CF2-9F92C67C9C4A}" presName="composite" presStyleCnt="0"/>
      <dgm:spPr/>
    </dgm:pt>
    <dgm:pt modelId="{B4FEF246-D0C6-462E-B0C3-B5DC7E28F1F5}" type="pres">
      <dgm:prSet presAssocID="{EDFCC222-7AA2-46A2-8CF2-9F92C67C9C4A}" presName="ConnectorPoint" presStyleLbl="lnNode1" presStyleIdx="3" presStyleCnt="4"/>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3256FBAA-CFF8-4FBE-90BA-BB8EFC55A706}" type="pres">
      <dgm:prSet presAssocID="{EDFCC222-7AA2-46A2-8CF2-9F92C67C9C4A}" presName="DropPinPlaceHolder" presStyleCnt="0"/>
      <dgm:spPr/>
    </dgm:pt>
    <dgm:pt modelId="{13B1DDE0-24CC-4F4A-9962-1970BB382D74}" type="pres">
      <dgm:prSet presAssocID="{EDFCC222-7AA2-46A2-8CF2-9F92C67C9C4A}" presName="DropPin" presStyleLbl="alignNode1" presStyleIdx="3" presStyleCnt="4" custLinFactX="-108369" custLinFactNeighborX="-200000" custLinFactNeighborY="-3904"/>
      <dgm:spPr/>
    </dgm:pt>
    <dgm:pt modelId="{D57D666B-96B3-4B26-BAB0-DF3F69FC6587}" type="pres">
      <dgm:prSet presAssocID="{EDFCC222-7AA2-46A2-8CF2-9F92C67C9C4A}" presName="Ellipse" presStyleLbl="fgAcc1" presStyleIdx="4" presStyleCnt="5"/>
      <dgm:spPr>
        <a:solidFill>
          <a:schemeClr val="lt1">
            <a:alpha val="90000"/>
            <a:hueOff val="0"/>
            <a:satOff val="0"/>
            <a:lumOff val="0"/>
            <a:alphaOff val="0"/>
          </a:schemeClr>
        </a:solidFill>
        <a:ln w="9525" cap="flat" cmpd="sng" algn="ctr">
          <a:noFill/>
          <a:prstDash val="solid"/>
        </a:ln>
        <a:effectLst/>
      </dgm:spPr>
    </dgm:pt>
    <dgm:pt modelId="{9C9A4907-91F8-465C-AF53-67E6DB40D1D5}" type="pres">
      <dgm:prSet presAssocID="{EDFCC222-7AA2-46A2-8CF2-9F92C67C9C4A}" presName="L2TextContainer" presStyleLbl="revTx" presStyleIdx="6" presStyleCnt="8">
        <dgm:presLayoutVars>
          <dgm:bulletEnabled val="1"/>
        </dgm:presLayoutVars>
      </dgm:prSet>
      <dgm:spPr/>
    </dgm:pt>
    <dgm:pt modelId="{85AA2323-9ECB-4D8D-B1CD-6F9257B64B85}" type="pres">
      <dgm:prSet presAssocID="{EDFCC222-7AA2-46A2-8CF2-9F92C67C9C4A}" presName="L1TextContainer" presStyleLbl="revTx" presStyleIdx="7" presStyleCnt="8" custLinFactNeighborX="-45035" custLinFactNeighborY="633">
        <dgm:presLayoutVars>
          <dgm:chMax val="1"/>
          <dgm:chPref val="1"/>
          <dgm:bulletEnabled val="1"/>
        </dgm:presLayoutVars>
      </dgm:prSet>
      <dgm:spPr/>
    </dgm:pt>
    <dgm:pt modelId="{D9CB7C46-1C0F-4BFF-90E9-A9EED07A090C}" type="pres">
      <dgm:prSet presAssocID="{EDFCC222-7AA2-46A2-8CF2-9F92C67C9C4A}" presName="ConnectLine" presStyleLbl="sibTrans1D1" presStyleIdx="3" presStyleCnt="4" custLinFactX="-2502879" custLinFactNeighborX="-2600000" custLinFactNeighborY="1793"/>
      <dgm:spPr>
        <a:noFill/>
        <a:ln w="12700" cap="flat" cmpd="sng" algn="ctr">
          <a:solidFill>
            <a:schemeClr val="accent1">
              <a:hueOff val="0"/>
              <a:satOff val="0"/>
              <a:lumOff val="0"/>
              <a:alphaOff val="0"/>
            </a:schemeClr>
          </a:solidFill>
          <a:prstDash val="dash"/>
        </a:ln>
        <a:effectLst/>
      </dgm:spPr>
    </dgm:pt>
    <dgm:pt modelId="{783192ED-4CDC-41F6-9DEB-71DAC3F1551F}" type="pres">
      <dgm:prSet presAssocID="{EDFCC222-7AA2-46A2-8CF2-9F92C67C9C4A}" presName="EmptyPlaceHolder" presStyleCnt="0"/>
      <dgm:spPr/>
    </dgm:pt>
  </dgm:ptLst>
  <dgm:cxnLst>
    <dgm:cxn modelId="{BB72AC10-98B0-4DD6-B1B2-0D6B89494993}" srcId="{54C45EB6-378C-471E-A13F-AD49EE002D17}" destId="{4AEFCF82-831E-457E-8908-C3C1D6209382}" srcOrd="1" destOrd="0" parTransId="{691A15E4-9D51-415D-8B47-844746430D98}" sibTransId="{35F7B15E-54BA-45F4-AD25-A7B1D8D7BD93}"/>
    <dgm:cxn modelId="{27F98619-4C54-4C72-A079-D7468215A2EE}" type="presOf" srcId="{D9278B9F-1A5B-4520-987E-30336990F1B2}" destId="{22A1F3BF-FE76-413C-9F55-5F4768163A9A}" srcOrd="0" destOrd="1" presId="urn:microsoft.com/office/officeart/2017/3/layout/DropPinTimeline"/>
    <dgm:cxn modelId="{0D22CE25-0262-430C-B2E3-67017B986F7E}" type="presOf" srcId="{B64DF267-6624-4980-89FC-E15BF9C49D91}" destId="{FDC2F91E-19AC-4C64-BBB1-6BD5B7C81419}" srcOrd="0" destOrd="0" presId="urn:microsoft.com/office/officeart/2017/3/layout/DropPinTimeline"/>
    <dgm:cxn modelId="{B8C1CD31-000F-4000-BD95-41B70C682FE1}" type="presOf" srcId="{2D7D2771-D837-4755-9A8F-821E0AA7F138}" destId="{3AAFB7EE-5661-4D2F-89BD-E1BBCE27BDB1}" srcOrd="0" destOrd="0" presId="urn:microsoft.com/office/officeart/2017/3/layout/DropPinTimeline"/>
    <dgm:cxn modelId="{32894B33-D15B-4043-9603-899FA88AA111}" type="presOf" srcId="{54C45EB6-378C-471E-A13F-AD49EE002D17}" destId="{C343BB10-BECF-4454-8B3E-015180EE04B5}" srcOrd="0" destOrd="0" presId="urn:microsoft.com/office/officeart/2017/3/layout/DropPinTimeline"/>
    <dgm:cxn modelId="{C45A1A38-6D79-49DF-B19E-A63C979FDEE4}" srcId="{87D3434D-800C-4F50-82BF-4D851F6CA216}" destId="{D96101FD-C4EB-4DD8-8ECC-69D7A029A77E}" srcOrd="0" destOrd="0" parTransId="{9F648845-45FE-49D1-B242-503EC2E31D8C}" sibTransId="{72E485EB-33CC-4BD2-87D5-F38108FA88F9}"/>
    <dgm:cxn modelId="{50557860-F33F-4CE3-90EF-50164D0E7CA0}" type="presOf" srcId="{0FD86AE1-BFCB-4B06-9C07-6EC88F97455C}" destId="{CE8B7527-8483-48A7-B5E6-EFCD413D204A}" srcOrd="0" destOrd="0" presId="urn:microsoft.com/office/officeart/2017/3/layout/DropPinTimeline"/>
    <dgm:cxn modelId="{16D09063-07C4-4509-8E5C-2CD2FCB4B096}" type="presOf" srcId="{68AF3B3F-CB6B-460D-A4EC-80069498BE54}" destId="{9C9A4907-91F8-465C-AF53-67E6DB40D1D5}" srcOrd="0" destOrd="0" presId="urn:microsoft.com/office/officeart/2017/3/layout/DropPinTimeline"/>
    <dgm:cxn modelId="{FCD45464-C959-4ECF-A78C-3FC8725FD78B}" type="presOf" srcId="{EDFCC222-7AA2-46A2-8CF2-9F92C67C9C4A}" destId="{85AA2323-9ECB-4D8D-B1CD-6F9257B64B85}" srcOrd="0" destOrd="0" presId="urn:microsoft.com/office/officeart/2017/3/layout/DropPinTimeline"/>
    <dgm:cxn modelId="{6BC39D70-8C40-4CD3-9655-E734D52AFD12}" srcId="{2D7D2771-D837-4755-9A8F-821E0AA7F138}" destId="{54C45EB6-378C-471E-A13F-AD49EE002D17}" srcOrd="1" destOrd="0" parTransId="{65341169-2CF5-4C1F-92D0-8C85AAEB78DB}" sibTransId="{2E2299A1-428F-40EB-85D5-F20C40220562}"/>
    <dgm:cxn modelId="{13354579-A4D4-42DD-A106-4638C4B6310D}" srcId="{BA737320-5EE6-4C01-9F70-58A8D6121CD2}" destId="{DB2DC55B-DB98-4F57-A389-75793C5BBEB3}" srcOrd="1" destOrd="0" parTransId="{F4CF2874-325B-4A40-8BD1-F6A64E6EAD9A}" sibTransId="{1B2D5242-F407-4A99-B55E-BE37BC3A3C31}"/>
    <dgm:cxn modelId="{E6867985-6FEB-4F54-BF78-ABE0C6C52D5A}" type="presOf" srcId="{2CBBA7A2-279C-4C04-BD4C-C7718977D4BE}" destId="{9C9A4907-91F8-465C-AF53-67E6DB40D1D5}" srcOrd="0" destOrd="1" presId="urn:microsoft.com/office/officeart/2017/3/layout/DropPinTimeline"/>
    <dgm:cxn modelId="{06F40297-7570-4314-8F34-6135668B1B77}" srcId="{2D7D2771-D837-4755-9A8F-821E0AA7F138}" destId="{87D3434D-800C-4F50-82BF-4D851F6CA216}" srcOrd="0" destOrd="0" parTransId="{89BC84C5-3832-442E-BD87-2CC2753CBACB}" sibTransId="{D1C78260-3FD5-4568-9D9F-5502A758314F}"/>
    <dgm:cxn modelId="{F0CA0B98-CFA1-4644-9702-DE2E6B0EFA2F}" type="presOf" srcId="{DB2DC55B-DB98-4F57-A389-75793C5BBEB3}" destId="{CE8B7527-8483-48A7-B5E6-EFCD413D204A}" srcOrd="0" destOrd="1" presId="urn:microsoft.com/office/officeart/2017/3/layout/DropPinTimeline"/>
    <dgm:cxn modelId="{0AE9FD9C-88B7-460F-B656-473C56715540}" type="presOf" srcId="{D96101FD-C4EB-4DD8-8ECC-69D7A029A77E}" destId="{22A1F3BF-FE76-413C-9F55-5F4768163A9A}" srcOrd="0" destOrd="0" presId="urn:microsoft.com/office/officeart/2017/3/layout/DropPinTimeline"/>
    <dgm:cxn modelId="{EEC01B9E-145D-473B-B761-1E22E03B4E9F}" type="presOf" srcId="{8BDC2E1F-2DD2-4FEB-A3DA-A45332E6A448}" destId="{CE8B7527-8483-48A7-B5E6-EFCD413D204A}" srcOrd="0" destOrd="2" presId="urn:microsoft.com/office/officeart/2017/3/layout/DropPinTimeline"/>
    <dgm:cxn modelId="{69AA3BAC-3BE9-41C3-BBEC-04965C8F89BD}" srcId="{BA737320-5EE6-4C01-9F70-58A8D6121CD2}" destId="{C50BBE27-DF9B-4FF1-BE54-5B973C2B35F7}" srcOrd="4" destOrd="0" parTransId="{7F76CB3F-B6E6-49C4-AE2B-02F08043B908}" sibTransId="{EEF09E8F-C216-4D04-B4D5-AEAFB7CF5056}"/>
    <dgm:cxn modelId="{4A5CFDB7-8075-4292-B281-426E2DAFABFD}" srcId="{BA737320-5EE6-4C01-9F70-58A8D6121CD2}" destId="{0FD86AE1-BFCB-4B06-9C07-6EC88F97455C}" srcOrd="0" destOrd="0" parTransId="{7553FEE4-DF2B-4D2B-A201-8FB7671BFB1F}" sibTransId="{E4F7E9CB-6BF7-442A-B55D-A6098CE6D7C6}"/>
    <dgm:cxn modelId="{94AF6AB9-73DB-4A74-A718-78803B0337BF}" type="presOf" srcId="{BA737320-5EE6-4C01-9F70-58A8D6121CD2}" destId="{6D0D6B27-858B-4FE4-A0AB-349DEBDCBB99}" srcOrd="0" destOrd="0" presId="urn:microsoft.com/office/officeart/2017/3/layout/DropPinTimeline"/>
    <dgm:cxn modelId="{B368E7C3-9873-40B5-8409-C96E66F93756}" srcId="{BA737320-5EE6-4C01-9F70-58A8D6121CD2}" destId="{8BDC2E1F-2DD2-4FEB-A3DA-A45332E6A448}" srcOrd="2" destOrd="0" parTransId="{CA4D6ED0-F831-480F-AB50-68C16F74FE8D}" sibTransId="{2200094F-C6CF-40F3-853E-E98757973000}"/>
    <dgm:cxn modelId="{4C6D0FC9-918A-4A02-A869-F7E44D15EB3A}" srcId="{54C45EB6-378C-471E-A13F-AD49EE002D17}" destId="{B64DF267-6624-4980-89FC-E15BF9C49D91}" srcOrd="0" destOrd="0" parTransId="{F10AC7B5-40CF-4031-B52A-8AF9111F65CE}" sibTransId="{B2273E14-77E1-4F57-8D0B-32B4D1BAE5F1}"/>
    <dgm:cxn modelId="{1ACEF3CD-2C28-4C40-88B2-89871C1B20ED}" srcId="{2D7D2771-D837-4755-9A8F-821E0AA7F138}" destId="{BA737320-5EE6-4C01-9F70-58A8D6121CD2}" srcOrd="2" destOrd="0" parTransId="{266D5B6E-283D-4C3D-936C-40ECB07F6B45}" sibTransId="{20A2E307-1DF3-4D42-AB6F-BE9657D64A25}"/>
    <dgm:cxn modelId="{27C77CCE-BE2B-41F6-8975-50E73767F3CD}" srcId="{EDFCC222-7AA2-46A2-8CF2-9F92C67C9C4A}" destId="{2CBBA7A2-279C-4C04-BD4C-C7718977D4BE}" srcOrd="1" destOrd="0" parTransId="{A8B0B277-2F77-43BC-B0FA-3D61B702FA9D}" sibTransId="{122A43C5-219C-411D-B353-9B685D67ACF4}"/>
    <dgm:cxn modelId="{598439CF-F42C-41EE-AC56-20966E4E5025}" srcId="{2D7D2771-D837-4755-9A8F-821E0AA7F138}" destId="{EDFCC222-7AA2-46A2-8CF2-9F92C67C9C4A}" srcOrd="3" destOrd="0" parTransId="{7C0EFF1D-AA5A-46A4-B600-0E017FA7F449}" sibTransId="{F5C517E0-C8C4-4E61-AF84-9922205FFFE2}"/>
    <dgm:cxn modelId="{0543DFDD-2E42-480D-95B7-537F14CC1810}" type="presOf" srcId="{76FC7102-3275-4328-8744-78DF4B2796DD}" destId="{CE8B7527-8483-48A7-B5E6-EFCD413D204A}" srcOrd="0" destOrd="5" presId="urn:microsoft.com/office/officeart/2017/3/layout/DropPinTimeline"/>
    <dgm:cxn modelId="{8343C5DE-663E-4E9E-8089-AF2E79E31C5E}" srcId="{BA737320-5EE6-4C01-9F70-58A8D6121CD2}" destId="{76FC7102-3275-4328-8744-78DF4B2796DD}" srcOrd="5" destOrd="0" parTransId="{063A7D78-4934-4FC4-B166-CBF0806E4954}" sibTransId="{349B2CF3-CE8F-4273-9B19-61208CF027A9}"/>
    <dgm:cxn modelId="{CB42F7E0-8B3A-49E1-9F3F-64A6F8776A88}" type="presOf" srcId="{87D3434D-800C-4F50-82BF-4D851F6CA216}" destId="{F9AEF0A6-6D47-472F-97E1-9C6D893EC170}" srcOrd="0" destOrd="0" presId="urn:microsoft.com/office/officeart/2017/3/layout/DropPinTimeline"/>
    <dgm:cxn modelId="{0CC8DDE4-E7C9-4F6B-A6DB-385053F62CA3}" type="presOf" srcId="{DA6143ED-28B0-4EA9-9C2D-4B25109D6960}" destId="{CE8B7527-8483-48A7-B5E6-EFCD413D204A}" srcOrd="0" destOrd="3" presId="urn:microsoft.com/office/officeart/2017/3/layout/DropPinTimeline"/>
    <dgm:cxn modelId="{E362FAE6-B3D6-4EED-8122-E1BE687A1637}" srcId="{87D3434D-800C-4F50-82BF-4D851F6CA216}" destId="{D9278B9F-1A5B-4520-987E-30336990F1B2}" srcOrd="1" destOrd="0" parTransId="{D03BC007-2F8A-4608-A85C-28C6EDBFCDE5}" sibTransId="{70BF8038-B6CB-47F8-9AA7-4F7E94FBDD47}"/>
    <dgm:cxn modelId="{DCA884E8-9621-4050-A457-5AD7919A62AD}" type="presOf" srcId="{4AEFCF82-831E-457E-8908-C3C1D6209382}" destId="{FDC2F91E-19AC-4C64-BBB1-6BD5B7C81419}" srcOrd="0" destOrd="1" presId="urn:microsoft.com/office/officeart/2017/3/layout/DropPinTimeline"/>
    <dgm:cxn modelId="{CB6A57F1-EE2F-42AA-BE21-5A91F1447D20}" srcId="{EDFCC222-7AA2-46A2-8CF2-9F92C67C9C4A}" destId="{68AF3B3F-CB6B-460D-A4EC-80069498BE54}" srcOrd="0" destOrd="0" parTransId="{967B6FFC-A834-4E4C-B087-BFC2212AAE6E}" sibTransId="{374337F8-8954-484E-B6A7-002508CDEC4E}"/>
    <dgm:cxn modelId="{124778F7-7F5C-4559-8F67-29FD222D1B68}" type="presOf" srcId="{C50BBE27-DF9B-4FF1-BE54-5B973C2B35F7}" destId="{CE8B7527-8483-48A7-B5E6-EFCD413D204A}" srcOrd="0" destOrd="4" presId="urn:microsoft.com/office/officeart/2017/3/layout/DropPinTimeline"/>
    <dgm:cxn modelId="{00B575FF-E40F-4B7E-ACF1-1941179698E7}" srcId="{BA737320-5EE6-4C01-9F70-58A8D6121CD2}" destId="{DA6143ED-28B0-4EA9-9C2D-4B25109D6960}" srcOrd="3" destOrd="0" parTransId="{F7EC8B50-4458-40C1-A9E0-83C1470D861D}" sibTransId="{59D21D7B-6CA7-423C-A9B0-31A369FFCF19}"/>
    <dgm:cxn modelId="{158AF6AA-44C5-4A25-B9CA-F0906082F6C3}" type="presParOf" srcId="{3AAFB7EE-5661-4D2F-89BD-E1BBCE27BDB1}" destId="{B93FCD2A-D078-405C-94C3-D635A2D69F31}" srcOrd="0" destOrd="0" presId="urn:microsoft.com/office/officeart/2017/3/layout/DropPinTimeline"/>
    <dgm:cxn modelId="{8061E698-665E-4F28-ADB9-B97D4A9D0CFF}" type="presParOf" srcId="{3AAFB7EE-5661-4D2F-89BD-E1BBCE27BDB1}" destId="{71327781-B0C8-4CDB-8E33-2BA9F42552F1}" srcOrd="1" destOrd="0" presId="urn:microsoft.com/office/officeart/2017/3/layout/DropPinTimeline"/>
    <dgm:cxn modelId="{A7547EB6-75C8-43AE-A2E2-4E3F3A7FCE7D}" type="presParOf" srcId="{71327781-B0C8-4CDB-8E33-2BA9F42552F1}" destId="{19388778-CF06-4069-8941-A9F137E2082F}" srcOrd="0" destOrd="0" presId="urn:microsoft.com/office/officeart/2017/3/layout/DropPinTimeline"/>
    <dgm:cxn modelId="{AA05E39C-4182-44E2-8DED-8788382C4326}" type="presParOf" srcId="{19388778-CF06-4069-8941-A9F137E2082F}" destId="{5436D979-D6F2-4A82-AF1B-CB585E6AE439}" srcOrd="0" destOrd="0" presId="urn:microsoft.com/office/officeart/2017/3/layout/DropPinTimeline"/>
    <dgm:cxn modelId="{5772B404-817E-4CAE-82A9-D9889666A521}" type="presParOf" srcId="{19388778-CF06-4069-8941-A9F137E2082F}" destId="{8C0E5557-A641-4FC7-ADC2-5E13F0EA872B}" srcOrd="1" destOrd="0" presId="urn:microsoft.com/office/officeart/2017/3/layout/DropPinTimeline"/>
    <dgm:cxn modelId="{7AEF91C5-194C-44F0-BAB4-3BD82693624F}" type="presParOf" srcId="{8C0E5557-A641-4FC7-ADC2-5E13F0EA872B}" destId="{0B5A4107-4924-4EA4-95C2-2D97CB9B0066}" srcOrd="0" destOrd="0" presId="urn:microsoft.com/office/officeart/2017/3/layout/DropPinTimeline"/>
    <dgm:cxn modelId="{229551EC-4C0D-4D7E-810C-A627A0B473E0}" type="presParOf" srcId="{8C0E5557-A641-4FC7-ADC2-5E13F0EA872B}" destId="{D95F0C06-9DA7-4907-AD75-B484BED0333E}" srcOrd="1" destOrd="0" presId="urn:microsoft.com/office/officeart/2017/3/layout/DropPinTimeline"/>
    <dgm:cxn modelId="{C80CB90A-DF8A-45C6-8F6D-92F2219370A7}" type="presParOf" srcId="{19388778-CF06-4069-8941-A9F137E2082F}" destId="{22A1F3BF-FE76-413C-9F55-5F4768163A9A}" srcOrd="2" destOrd="0" presId="urn:microsoft.com/office/officeart/2017/3/layout/DropPinTimeline"/>
    <dgm:cxn modelId="{2D1D6352-EF64-49FF-A245-B1C283FEF814}" type="presParOf" srcId="{19388778-CF06-4069-8941-A9F137E2082F}" destId="{F9AEF0A6-6D47-472F-97E1-9C6D893EC170}" srcOrd="3" destOrd="0" presId="urn:microsoft.com/office/officeart/2017/3/layout/DropPinTimeline"/>
    <dgm:cxn modelId="{864E15C7-97D4-449A-96F0-E486744D7C18}" type="presParOf" srcId="{19388778-CF06-4069-8941-A9F137E2082F}" destId="{3FA7586A-CC21-499B-A7BD-DC80D591F327}" srcOrd="4" destOrd="0" presId="urn:microsoft.com/office/officeart/2017/3/layout/DropPinTimeline"/>
    <dgm:cxn modelId="{C9B117DC-550D-4B64-94DA-E69AB6B141DD}" type="presParOf" srcId="{19388778-CF06-4069-8941-A9F137E2082F}" destId="{CE24889F-9EF0-4958-8519-17471AD8EA78}" srcOrd="5" destOrd="0" presId="urn:microsoft.com/office/officeart/2017/3/layout/DropPinTimeline"/>
    <dgm:cxn modelId="{9CE659DA-B8C3-4567-8103-7629F9DC72CD}" type="presParOf" srcId="{71327781-B0C8-4CDB-8E33-2BA9F42552F1}" destId="{805E26BC-8099-402C-A9B4-986482E1EBC2}" srcOrd="1" destOrd="0" presId="urn:microsoft.com/office/officeart/2017/3/layout/DropPinTimeline"/>
    <dgm:cxn modelId="{92BEF2C9-2888-464C-8E28-B4F0B5BFF6D8}" type="presParOf" srcId="{71327781-B0C8-4CDB-8E33-2BA9F42552F1}" destId="{B7CC19C0-4CAD-4CDA-86D8-C2A898A1EE1A}" srcOrd="2" destOrd="0" presId="urn:microsoft.com/office/officeart/2017/3/layout/DropPinTimeline"/>
    <dgm:cxn modelId="{A236E8FB-6404-4776-8C8B-328AE2C94313}" type="presParOf" srcId="{B7CC19C0-4CAD-4CDA-86D8-C2A898A1EE1A}" destId="{4B1E9BBB-3F11-4E37-ADD8-236165BFC23B}" srcOrd="0" destOrd="0" presId="urn:microsoft.com/office/officeart/2017/3/layout/DropPinTimeline"/>
    <dgm:cxn modelId="{75515119-7A22-4553-8D1E-8D7ED0FD46DB}" type="presParOf" srcId="{B7CC19C0-4CAD-4CDA-86D8-C2A898A1EE1A}" destId="{8A266DCF-A830-4BAF-811B-8F5413753D69}" srcOrd="1" destOrd="0" presId="urn:microsoft.com/office/officeart/2017/3/layout/DropPinTimeline"/>
    <dgm:cxn modelId="{7B71EC02-86FF-4ED8-A1CF-18352D45076D}" type="presParOf" srcId="{8A266DCF-A830-4BAF-811B-8F5413753D69}" destId="{28315ED4-7472-4819-ACD8-4B267F79D732}" srcOrd="0" destOrd="0" presId="urn:microsoft.com/office/officeart/2017/3/layout/DropPinTimeline"/>
    <dgm:cxn modelId="{24B7AC86-6762-492E-884A-865085B64986}" type="presParOf" srcId="{8A266DCF-A830-4BAF-811B-8F5413753D69}" destId="{DC11874E-1D73-4D0D-80D1-4D9DF5116A11}" srcOrd="1" destOrd="0" presId="urn:microsoft.com/office/officeart/2017/3/layout/DropPinTimeline"/>
    <dgm:cxn modelId="{F0F1B29E-3B20-4745-A148-6390CC058226}" type="presParOf" srcId="{B7CC19C0-4CAD-4CDA-86D8-C2A898A1EE1A}" destId="{FDC2F91E-19AC-4C64-BBB1-6BD5B7C81419}" srcOrd="2" destOrd="0" presId="urn:microsoft.com/office/officeart/2017/3/layout/DropPinTimeline"/>
    <dgm:cxn modelId="{73F536F3-3C59-40D3-9F18-DAF007F791F0}" type="presParOf" srcId="{B7CC19C0-4CAD-4CDA-86D8-C2A898A1EE1A}" destId="{C343BB10-BECF-4454-8B3E-015180EE04B5}" srcOrd="3" destOrd="0" presId="urn:microsoft.com/office/officeart/2017/3/layout/DropPinTimeline"/>
    <dgm:cxn modelId="{F3ABFB5F-E5FB-4760-97E4-C32A646E3821}" type="presParOf" srcId="{B7CC19C0-4CAD-4CDA-86D8-C2A898A1EE1A}" destId="{A888E197-9FA5-4F52-91D4-AE5E16124220}" srcOrd="4" destOrd="0" presId="urn:microsoft.com/office/officeart/2017/3/layout/DropPinTimeline"/>
    <dgm:cxn modelId="{C7F7C5BE-A8E9-42F7-8EFB-62697BDF8F26}" type="presParOf" srcId="{B7CC19C0-4CAD-4CDA-86D8-C2A898A1EE1A}" destId="{11E2A01B-D876-4C97-991F-453668340891}" srcOrd="5" destOrd="0" presId="urn:microsoft.com/office/officeart/2017/3/layout/DropPinTimeline"/>
    <dgm:cxn modelId="{E1DA0E53-A5FA-4B8F-8B3A-ECDE80168E77}" type="presParOf" srcId="{71327781-B0C8-4CDB-8E33-2BA9F42552F1}" destId="{DFAA5943-3DCF-45CF-B200-3035894A188D}" srcOrd="3" destOrd="0" presId="urn:microsoft.com/office/officeart/2017/3/layout/DropPinTimeline"/>
    <dgm:cxn modelId="{17F1AAAD-EE1F-4376-B225-06987F524633}" type="presParOf" srcId="{71327781-B0C8-4CDB-8E33-2BA9F42552F1}" destId="{3AD8ECC3-0388-4814-A881-E21D3DB1E052}" srcOrd="4" destOrd="0" presId="urn:microsoft.com/office/officeart/2017/3/layout/DropPinTimeline"/>
    <dgm:cxn modelId="{4F31CFF9-3B97-42F6-9BA9-BD4C79CD7426}" type="presParOf" srcId="{3AD8ECC3-0388-4814-A881-E21D3DB1E052}" destId="{AE90F3E0-9436-4313-A4A8-F428ECC0395F}" srcOrd="0" destOrd="0" presId="urn:microsoft.com/office/officeart/2017/3/layout/DropPinTimeline"/>
    <dgm:cxn modelId="{CD0E225E-9FA5-4BF3-AD91-15CF60ACCC2F}" type="presParOf" srcId="{3AD8ECC3-0388-4814-A881-E21D3DB1E052}" destId="{27D6E573-10A7-4A1E-9DB7-2598B11BE6E0}" srcOrd="1" destOrd="0" presId="urn:microsoft.com/office/officeart/2017/3/layout/DropPinTimeline"/>
    <dgm:cxn modelId="{FEB86CE1-CCD8-4AF3-B692-232292E7C40B}" type="presParOf" srcId="{27D6E573-10A7-4A1E-9DB7-2598B11BE6E0}" destId="{DC831047-8D0A-4369-BFD7-C0DF423D0C62}" srcOrd="0" destOrd="0" presId="urn:microsoft.com/office/officeart/2017/3/layout/DropPinTimeline"/>
    <dgm:cxn modelId="{9B6D4254-2381-424E-8529-92FDC005F74E}" type="presParOf" srcId="{27D6E573-10A7-4A1E-9DB7-2598B11BE6E0}" destId="{98C60D08-1F3A-4D30-AA54-4F275FD7F0E5}" srcOrd="1" destOrd="0" presId="urn:microsoft.com/office/officeart/2017/3/layout/DropPinTimeline"/>
    <dgm:cxn modelId="{65B6EFD0-74BA-4651-9881-7B788053479D}" type="presParOf" srcId="{3AD8ECC3-0388-4814-A881-E21D3DB1E052}" destId="{CE8B7527-8483-48A7-B5E6-EFCD413D204A}" srcOrd="2" destOrd="0" presId="urn:microsoft.com/office/officeart/2017/3/layout/DropPinTimeline"/>
    <dgm:cxn modelId="{0F4BB637-1AE7-4ECA-91E5-D1B6FEEDCF7E}" type="presParOf" srcId="{3AD8ECC3-0388-4814-A881-E21D3DB1E052}" destId="{6D0D6B27-858B-4FE4-A0AB-349DEBDCBB99}" srcOrd="3" destOrd="0" presId="urn:microsoft.com/office/officeart/2017/3/layout/DropPinTimeline"/>
    <dgm:cxn modelId="{DA714723-8727-4A14-8E83-A3190A08BED7}" type="presParOf" srcId="{3AD8ECC3-0388-4814-A881-E21D3DB1E052}" destId="{16B63643-9B21-4C88-B758-6D80E5DF71C1}" srcOrd="4" destOrd="0" presId="urn:microsoft.com/office/officeart/2017/3/layout/DropPinTimeline"/>
    <dgm:cxn modelId="{E088AE74-A12C-4CC8-B74D-16ECDE376EED}" type="presParOf" srcId="{3AD8ECC3-0388-4814-A881-E21D3DB1E052}" destId="{1AEA0D32-CC86-4E3D-A933-99BCC98BDDAA}" srcOrd="5" destOrd="0" presId="urn:microsoft.com/office/officeart/2017/3/layout/DropPinTimeline"/>
    <dgm:cxn modelId="{54B02658-D554-4815-BD82-59968509A56C}" type="presParOf" srcId="{71327781-B0C8-4CDB-8E33-2BA9F42552F1}" destId="{83AFFEB6-66DE-4249-AB82-7B02F1062728}" srcOrd="5" destOrd="0" presId="urn:microsoft.com/office/officeart/2017/3/layout/DropPinTimeline"/>
    <dgm:cxn modelId="{6290377D-919B-48B7-85C9-B5AAE61F0465}" type="presParOf" srcId="{71327781-B0C8-4CDB-8E33-2BA9F42552F1}" destId="{7C31570C-772D-49A8-B8B1-3478CE2D24F4}" srcOrd="6" destOrd="0" presId="urn:microsoft.com/office/officeart/2017/3/layout/DropPinTimeline"/>
    <dgm:cxn modelId="{760D584D-CFBB-423B-91BD-6FFAE486D927}" type="presParOf" srcId="{7C31570C-772D-49A8-B8B1-3478CE2D24F4}" destId="{B4FEF246-D0C6-462E-B0C3-B5DC7E28F1F5}" srcOrd="0" destOrd="0" presId="urn:microsoft.com/office/officeart/2017/3/layout/DropPinTimeline"/>
    <dgm:cxn modelId="{280A135A-6899-4D5B-83D8-3CF5748B2265}" type="presParOf" srcId="{7C31570C-772D-49A8-B8B1-3478CE2D24F4}" destId="{3256FBAA-CFF8-4FBE-90BA-BB8EFC55A706}" srcOrd="1" destOrd="0" presId="urn:microsoft.com/office/officeart/2017/3/layout/DropPinTimeline"/>
    <dgm:cxn modelId="{BEED3174-37F6-445B-B072-A7E7AF62F1D8}" type="presParOf" srcId="{3256FBAA-CFF8-4FBE-90BA-BB8EFC55A706}" destId="{13B1DDE0-24CC-4F4A-9962-1970BB382D74}" srcOrd="0" destOrd="0" presId="urn:microsoft.com/office/officeart/2017/3/layout/DropPinTimeline"/>
    <dgm:cxn modelId="{6D08F557-305B-4DEC-87D7-B9F3A962EC1E}" type="presParOf" srcId="{3256FBAA-CFF8-4FBE-90BA-BB8EFC55A706}" destId="{D57D666B-96B3-4B26-BAB0-DF3F69FC6587}" srcOrd="1" destOrd="0" presId="urn:microsoft.com/office/officeart/2017/3/layout/DropPinTimeline"/>
    <dgm:cxn modelId="{0C27B5F7-C735-4674-9360-9E8B0BD53E5C}" type="presParOf" srcId="{7C31570C-772D-49A8-B8B1-3478CE2D24F4}" destId="{9C9A4907-91F8-465C-AF53-67E6DB40D1D5}" srcOrd="2" destOrd="0" presId="urn:microsoft.com/office/officeart/2017/3/layout/DropPinTimeline"/>
    <dgm:cxn modelId="{071838E0-1BB8-4798-A2FE-B7BCC1CE8F77}" type="presParOf" srcId="{7C31570C-772D-49A8-B8B1-3478CE2D24F4}" destId="{85AA2323-9ECB-4D8D-B1CD-6F9257B64B85}" srcOrd="3" destOrd="0" presId="urn:microsoft.com/office/officeart/2017/3/layout/DropPinTimeline"/>
    <dgm:cxn modelId="{31F32D2E-1B77-41B6-9F5B-EB6F279F6237}" type="presParOf" srcId="{7C31570C-772D-49A8-B8B1-3478CE2D24F4}" destId="{D9CB7C46-1C0F-4BFF-90E9-A9EED07A090C}" srcOrd="4" destOrd="0" presId="urn:microsoft.com/office/officeart/2017/3/layout/DropPinTimeline"/>
    <dgm:cxn modelId="{7976EACC-A54A-440E-8EFE-D54036847812}" type="presParOf" srcId="{7C31570C-772D-49A8-B8B1-3478CE2D24F4}" destId="{783192ED-4CDC-41F6-9DEB-71DAC3F1551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5" qsCatId="simple" csTypeId="urn:microsoft.com/office/officeart/2005/8/colors/accent1_2" csCatId="accent1" phldr="1"/>
      <dgm:spPr/>
      <dgm:t>
        <a:bodyPr/>
        <a:lstStyle/>
        <a:p>
          <a:endParaRPr lang="en-US"/>
        </a:p>
      </dgm:t>
    </dgm:pt>
    <dgm:pt modelId="{87D3434D-800C-4F50-82BF-4D851F6CA216}">
      <dgm:prSet custT="1"/>
      <dgm:spPr/>
      <dgm:t>
        <a:bodyPr/>
        <a:lstStyle/>
        <a:p>
          <a:pPr>
            <a:defRPr b="1"/>
          </a:pPr>
          <a:r>
            <a:rPr lang="en-US" sz="1400">
              <a:solidFill>
                <a:schemeClr val="tx1">
                  <a:lumMod val="50000"/>
                </a:schemeClr>
              </a:solidFill>
            </a:rPr>
            <a:t>2020 release wave 1</a:t>
          </a:r>
        </a:p>
      </dgm:t>
    </dgm:pt>
    <dgm:pt modelId="{89BC84C5-3832-442E-BD87-2CC2753CBACB}" type="parTrans" cxnId="{06F40297-7570-4314-8F34-6135668B1B77}">
      <dgm:prSet/>
      <dgm:spPr/>
      <dgm:t>
        <a:bodyPr/>
        <a:lstStyle/>
        <a:p>
          <a:endParaRPr lang="en-US"/>
        </a:p>
      </dgm:t>
    </dgm:pt>
    <dgm:pt modelId="{D1C78260-3FD5-4568-9D9F-5502A758314F}" type="sibTrans" cxnId="{06F40297-7570-4314-8F34-6135668B1B77}">
      <dgm:prSet/>
      <dgm:spPr/>
      <dgm:t>
        <a:bodyPr/>
        <a:lstStyle/>
        <a:p>
          <a:endParaRPr lang="en-US"/>
        </a:p>
      </dgm:t>
    </dgm:pt>
    <dgm:pt modelId="{D96101FD-C4EB-4DD8-8ECC-69D7A029A77E}">
      <dgm:prSet custT="1"/>
      <dgm:spPr/>
      <dgm:t>
        <a:bodyPr/>
        <a:lstStyle/>
        <a:p>
          <a:r>
            <a:rPr lang="en-US" sz="1050">
              <a:solidFill>
                <a:schemeClr val="tx1">
                  <a:lumMod val="50000"/>
                </a:schemeClr>
              </a:solidFill>
            </a:rPr>
            <a:t>Print events</a:t>
          </a:r>
        </a:p>
      </dgm:t>
    </dgm:pt>
    <dgm:pt modelId="{9F648845-45FE-49D1-B242-503EC2E31D8C}" type="parTrans" cxnId="{C45A1A38-6D79-49DF-B19E-A63C979FDEE4}">
      <dgm:prSet/>
      <dgm:spPr/>
      <dgm:t>
        <a:bodyPr/>
        <a:lstStyle/>
        <a:p>
          <a:endParaRPr lang="en-US"/>
        </a:p>
      </dgm:t>
    </dgm:pt>
    <dgm:pt modelId="{72E485EB-33CC-4BD2-87D5-F38108FA88F9}" type="sibTrans" cxnId="{C45A1A38-6D79-49DF-B19E-A63C979FDEE4}">
      <dgm:prSet/>
      <dgm:spPr/>
      <dgm:t>
        <a:bodyPr/>
        <a:lstStyle/>
        <a:p>
          <a:endParaRPr lang="en-US"/>
        </a:p>
      </dgm:t>
    </dgm:pt>
    <dgm:pt modelId="{D9278B9F-1A5B-4520-987E-30336990F1B2}">
      <dgm:prSet custT="1"/>
      <dgm:spPr/>
      <dgm:t>
        <a:bodyPr/>
        <a:lstStyle/>
        <a:p>
          <a:r>
            <a:rPr lang="en-US" sz="1050">
              <a:solidFill>
                <a:schemeClr val="tx1">
                  <a:lumMod val="50000"/>
                </a:schemeClr>
              </a:solidFill>
            </a:rPr>
            <a:t>Email print</a:t>
          </a:r>
        </a:p>
        <a:p>
          <a:r>
            <a:rPr lang="en-US" sz="1050">
              <a:solidFill>
                <a:schemeClr val="tx1">
                  <a:lumMod val="50000"/>
                </a:schemeClr>
              </a:solidFill>
            </a:rPr>
            <a:t>User can cancel reports</a:t>
          </a:r>
        </a:p>
        <a:p>
          <a:r>
            <a:rPr lang="en-US" sz="1050">
              <a:solidFill>
                <a:schemeClr val="tx1">
                  <a:lumMod val="50000"/>
                </a:schemeClr>
              </a:solidFill>
            </a:rPr>
            <a:t>Server limits on report</a:t>
          </a:r>
        </a:p>
        <a:p>
          <a:r>
            <a:rPr lang="en-US" sz="1050">
              <a:solidFill>
                <a:schemeClr val="tx1">
                  <a:lumMod val="50000"/>
                </a:schemeClr>
              </a:solidFill>
            </a:rPr>
            <a:t>MICR fonts</a:t>
          </a:r>
        </a:p>
      </dgm:t>
    </dgm:pt>
    <dgm:pt modelId="{D03BC007-2F8A-4608-A85C-28C6EDBFCDE5}" type="parTrans" cxnId="{E362FAE6-B3D6-4EED-8122-E1BE687A1637}">
      <dgm:prSet/>
      <dgm:spPr/>
      <dgm:t>
        <a:bodyPr/>
        <a:lstStyle/>
        <a:p>
          <a:endParaRPr lang="en-US"/>
        </a:p>
      </dgm:t>
    </dgm:pt>
    <dgm:pt modelId="{70BF8038-B6CB-47F8-9AA7-4F7E94FBDD47}" type="sibTrans" cxnId="{E362FAE6-B3D6-4EED-8122-E1BE687A1637}">
      <dgm:prSet/>
      <dgm:spPr/>
      <dgm:t>
        <a:bodyPr/>
        <a:lstStyle/>
        <a:p>
          <a:endParaRPr lang="en-US"/>
        </a:p>
      </dgm:t>
    </dgm:pt>
    <dgm:pt modelId="{54C45EB6-378C-471E-A13F-AD49EE002D17}">
      <dgm:prSet custT="1"/>
      <dgm:spPr/>
      <dgm:t>
        <a:bodyPr/>
        <a:lstStyle/>
        <a:p>
          <a:pPr>
            <a:defRPr b="1"/>
          </a:pPr>
          <a:r>
            <a:rPr lang="en-US" sz="1400">
              <a:solidFill>
                <a:schemeClr val="tx1">
                  <a:lumMod val="50000"/>
                </a:schemeClr>
              </a:solidFill>
            </a:rPr>
            <a:t>2020 release wave 2</a:t>
          </a:r>
        </a:p>
      </dgm:t>
    </dgm:pt>
    <dgm:pt modelId="{65341169-2CF5-4C1F-92D0-8C85AAEB78DB}" type="parTrans" cxnId="{6BC39D70-8C40-4CD3-9655-E734D52AFD12}">
      <dgm:prSet/>
      <dgm:spPr/>
      <dgm:t>
        <a:bodyPr/>
        <a:lstStyle/>
        <a:p>
          <a:endParaRPr lang="en-US"/>
        </a:p>
      </dgm:t>
    </dgm:pt>
    <dgm:pt modelId="{2E2299A1-428F-40EB-85D5-F20C40220562}" type="sibTrans" cxnId="{6BC39D70-8C40-4CD3-9655-E734D52AFD12}">
      <dgm:prSet/>
      <dgm:spPr/>
      <dgm:t>
        <a:bodyPr/>
        <a:lstStyle/>
        <a:p>
          <a:endParaRPr lang="en-US"/>
        </a:p>
      </dgm:t>
    </dgm:pt>
    <dgm:pt modelId="{B64DF267-6624-4980-89FC-E15BF9C49D91}">
      <dgm:prSet custT="1"/>
      <dgm:spPr/>
      <dgm:t>
        <a:bodyPr/>
        <a:lstStyle/>
        <a:p>
          <a:endParaRPr lang="en-US" sz="1050">
            <a:solidFill>
              <a:schemeClr val="tx1">
                <a:lumMod val="50000"/>
              </a:schemeClr>
            </a:solidFill>
          </a:endParaRPr>
        </a:p>
      </dgm:t>
    </dgm:pt>
    <dgm:pt modelId="{F10AC7B5-40CF-4031-B52A-8AF9111F65CE}" type="parTrans" cxnId="{4C6D0FC9-918A-4A02-A869-F7E44D15EB3A}">
      <dgm:prSet/>
      <dgm:spPr/>
      <dgm:t>
        <a:bodyPr/>
        <a:lstStyle/>
        <a:p>
          <a:endParaRPr lang="en-US"/>
        </a:p>
      </dgm:t>
    </dgm:pt>
    <dgm:pt modelId="{B2273E14-77E1-4F57-8D0B-32B4D1BAE5F1}" type="sibTrans" cxnId="{4C6D0FC9-918A-4A02-A869-F7E44D15EB3A}">
      <dgm:prSet/>
      <dgm:spPr/>
      <dgm:t>
        <a:bodyPr/>
        <a:lstStyle/>
        <a:p>
          <a:endParaRPr lang="en-US"/>
        </a:p>
      </dgm:t>
    </dgm:pt>
    <dgm:pt modelId="{4AEFCF82-831E-457E-8908-C3C1D6209382}">
      <dgm:prSet custT="1"/>
      <dgm:spPr/>
      <dgm:t>
        <a:bodyPr/>
        <a:lstStyle/>
        <a:p>
          <a:r>
            <a:rPr lang="en-GB" sz="1050" i="0">
              <a:solidFill>
                <a:schemeClr val="tx1">
                  <a:lumMod val="50000"/>
                </a:schemeClr>
              </a:solidFill>
            </a:rPr>
            <a:t>Multiple previews from request page</a:t>
          </a:r>
        </a:p>
        <a:p>
          <a:r>
            <a:rPr lang="en-GB" sz="1050" i="0">
              <a:solidFill>
                <a:schemeClr val="tx1">
                  <a:lumMod val="50000"/>
                </a:schemeClr>
              </a:solidFill>
            </a:rPr>
            <a:t>Configurable limits on </a:t>
          </a:r>
        </a:p>
        <a:p>
          <a:r>
            <a:rPr lang="en-GB" sz="1050" i="0">
              <a:solidFill>
                <a:schemeClr val="tx1">
                  <a:lumMod val="50000"/>
                </a:schemeClr>
              </a:solidFill>
            </a:rPr>
            <a:t>  report execution time</a:t>
          </a:r>
          <a:endParaRPr lang="en-US" sz="1050" i="0">
            <a:solidFill>
              <a:schemeClr val="tx1">
                <a:lumMod val="50000"/>
              </a:schemeClr>
            </a:solidFill>
          </a:endParaRPr>
        </a:p>
      </dgm:t>
    </dgm:pt>
    <dgm:pt modelId="{691A15E4-9D51-415D-8B47-844746430D98}" type="parTrans" cxnId="{BB72AC10-98B0-4DD6-B1B2-0D6B89494993}">
      <dgm:prSet/>
      <dgm:spPr/>
      <dgm:t>
        <a:bodyPr/>
        <a:lstStyle/>
        <a:p>
          <a:endParaRPr lang="en-US"/>
        </a:p>
      </dgm:t>
    </dgm:pt>
    <dgm:pt modelId="{35F7B15E-54BA-45F4-AD25-A7B1D8D7BD93}" type="sibTrans" cxnId="{BB72AC10-98B0-4DD6-B1B2-0D6B89494993}">
      <dgm:prSet/>
      <dgm:spPr/>
      <dgm:t>
        <a:bodyPr/>
        <a:lstStyle/>
        <a:p>
          <a:endParaRPr lang="en-US"/>
        </a:p>
      </dgm:t>
    </dgm:pt>
    <dgm:pt modelId="{BA737320-5EE6-4C01-9F70-58A8D6121CD2}">
      <dgm:prSet custT="1"/>
      <dgm:spPr/>
      <dgm:t>
        <a:bodyPr/>
        <a:lstStyle/>
        <a:p>
          <a:pPr>
            <a:defRPr b="1"/>
          </a:pPr>
          <a:r>
            <a:rPr lang="en-US" sz="1400">
              <a:solidFill>
                <a:schemeClr val="tx1">
                  <a:lumMod val="50000"/>
                </a:schemeClr>
              </a:solidFill>
            </a:rPr>
            <a:t>2021 release wave 1</a:t>
          </a:r>
        </a:p>
      </dgm:t>
    </dgm:pt>
    <dgm:pt modelId="{266D5B6E-283D-4C3D-936C-40ECB07F6B45}" type="parTrans" cxnId="{1ACEF3CD-2C28-4C40-88B2-89871C1B20ED}">
      <dgm:prSet/>
      <dgm:spPr/>
      <dgm:t>
        <a:bodyPr/>
        <a:lstStyle/>
        <a:p>
          <a:endParaRPr lang="en-US"/>
        </a:p>
      </dgm:t>
    </dgm:pt>
    <dgm:pt modelId="{20A2E307-1DF3-4D42-AB6F-BE9657D64A25}" type="sibTrans" cxnId="{1ACEF3CD-2C28-4C40-88B2-89871C1B20ED}">
      <dgm:prSet/>
      <dgm:spPr/>
      <dgm:t>
        <a:bodyPr/>
        <a:lstStyle/>
        <a:p>
          <a:endParaRPr lang="en-US"/>
        </a:p>
      </dgm:t>
    </dgm:pt>
    <dgm:pt modelId="{0FD86AE1-BFCB-4B06-9C07-6EC88F97455C}">
      <dgm:prSet custT="1"/>
      <dgm:spPr/>
      <dgm:t>
        <a:bodyPr/>
        <a:lstStyle/>
        <a:p>
          <a:r>
            <a:rPr lang="en-GB" sz="1050" i="0" kern="1200">
              <a:solidFill>
                <a:schemeClr val="tx1">
                  <a:lumMod val="50000"/>
                </a:schemeClr>
              </a:solidFill>
            </a:rPr>
            <a:t>Report </a:t>
          </a:r>
          <a:r>
            <a:rPr lang="en-GB" sz="1050" i="0" kern="1200">
              <a:solidFill>
                <a:srgbClr val="FFFFFF">
                  <a:lumMod val="50000"/>
                </a:srgbClr>
              </a:solidFill>
              <a:latin typeface="Segoe UI"/>
              <a:ea typeface="+mn-ea"/>
              <a:cs typeface="+mn-cs"/>
            </a:rPr>
            <a:t>dataset in Excel</a:t>
          </a:r>
          <a:endParaRPr lang="en-US" sz="1050" i="0" kern="1200">
            <a:solidFill>
              <a:srgbClr val="FFFFFF">
                <a:lumMod val="50000"/>
              </a:srgbClr>
            </a:solidFill>
            <a:latin typeface="Segoe UI"/>
            <a:ea typeface="+mn-ea"/>
            <a:cs typeface="+mn-cs"/>
          </a:endParaRPr>
        </a:p>
      </dgm:t>
    </dgm:pt>
    <dgm:pt modelId="{7553FEE4-DF2B-4D2B-A201-8FB7671BFB1F}" type="parTrans" cxnId="{4A5CFDB7-8075-4292-B281-426E2DAFABFD}">
      <dgm:prSet/>
      <dgm:spPr/>
      <dgm:t>
        <a:bodyPr/>
        <a:lstStyle/>
        <a:p>
          <a:endParaRPr lang="en-US"/>
        </a:p>
      </dgm:t>
    </dgm:pt>
    <dgm:pt modelId="{E4F7E9CB-6BF7-442A-B55D-A6098CE6D7C6}" type="sibTrans" cxnId="{4A5CFDB7-8075-4292-B281-426E2DAFABFD}">
      <dgm:prSet/>
      <dgm:spPr/>
      <dgm:t>
        <a:bodyPr/>
        <a:lstStyle/>
        <a:p>
          <a:endParaRPr lang="en-US"/>
        </a:p>
      </dgm:t>
    </dgm:pt>
    <dgm:pt modelId="{EDFCC222-7AA2-46A2-8CF2-9F92C67C9C4A}">
      <dgm:prSet custT="1"/>
      <dgm:spPr/>
      <dgm:t>
        <a:bodyPr/>
        <a:lstStyle/>
        <a:p>
          <a:pPr>
            <a:defRPr b="1"/>
          </a:pPr>
          <a:r>
            <a:rPr lang="en-US" sz="1400" b="1" kern="1200">
              <a:solidFill>
                <a:srgbClr val="FFFFFF">
                  <a:lumMod val="50000"/>
                </a:srgbClr>
              </a:solidFill>
              <a:latin typeface="Segoe UI"/>
              <a:ea typeface="+mn-ea"/>
              <a:cs typeface="+mn-cs"/>
            </a:rPr>
            <a:t>2021 release wave 2</a:t>
          </a:r>
          <a:endParaRPr lang="da-DK" sz="1400" b="1" kern="1200">
            <a:solidFill>
              <a:srgbClr val="FFFFFF">
                <a:lumMod val="50000"/>
              </a:srgbClr>
            </a:solidFill>
            <a:latin typeface="Segoe UI"/>
            <a:ea typeface="+mn-ea"/>
            <a:cs typeface="+mn-cs"/>
          </a:endParaRPr>
        </a:p>
      </dgm:t>
    </dgm:pt>
    <dgm:pt modelId="{7C0EFF1D-AA5A-46A4-B600-0E017FA7F449}" type="parTrans" cxnId="{598439CF-F42C-41EE-AC56-20966E4E5025}">
      <dgm:prSet/>
      <dgm:spPr/>
      <dgm:t>
        <a:bodyPr/>
        <a:lstStyle/>
        <a:p>
          <a:endParaRPr lang="da-DK"/>
        </a:p>
      </dgm:t>
    </dgm:pt>
    <dgm:pt modelId="{F5C517E0-C8C4-4E61-AF84-9922205FFFE2}" type="sibTrans" cxnId="{598439CF-F42C-41EE-AC56-20966E4E5025}">
      <dgm:prSet/>
      <dgm:spPr/>
      <dgm:t>
        <a:bodyPr/>
        <a:lstStyle/>
        <a:p>
          <a:endParaRPr lang="da-DK"/>
        </a:p>
      </dgm:t>
    </dgm:pt>
    <dgm:pt modelId="{68AF3B3F-CB6B-460D-A4EC-80069498BE54}">
      <dgm:prSet custT="1"/>
      <dgm:spPr/>
      <dgm:t>
        <a:bodyPr/>
        <a:lstStyle/>
        <a:p>
          <a:r>
            <a:rPr lang="en-GB" sz="1050" i="0" kern="1200">
              <a:solidFill>
                <a:srgbClr val="FFFFFF">
                  <a:lumMod val="50000"/>
                </a:srgbClr>
              </a:solidFill>
              <a:latin typeface="Segoe UI"/>
              <a:ea typeface="+mn-ea"/>
              <a:cs typeface="+mn-cs"/>
            </a:rPr>
            <a:t>2D barcode fonts + encoding</a:t>
          </a:r>
          <a:endParaRPr lang="da-DK" sz="1050" i="0" kern="1200">
            <a:solidFill>
              <a:srgbClr val="FFFFFF">
                <a:lumMod val="50000"/>
              </a:srgbClr>
            </a:solidFill>
            <a:latin typeface="Segoe UI"/>
            <a:ea typeface="+mn-ea"/>
            <a:cs typeface="+mn-cs"/>
          </a:endParaRPr>
        </a:p>
      </dgm:t>
    </dgm:pt>
    <dgm:pt modelId="{967B6FFC-A834-4E4C-B087-BFC2212AAE6E}" type="parTrans" cxnId="{CB6A57F1-EE2F-42AA-BE21-5A91F1447D20}">
      <dgm:prSet/>
      <dgm:spPr/>
      <dgm:t>
        <a:bodyPr/>
        <a:lstStyle/>
        <a:p>
          <a:endParaRPr lang="da-DK"/>
        </a:p>
      </dgm:t>
    </dgm:pt>
    <dgm:pt modelId="{374337F8-8954-484E-B6A7-002508CDEC4E}" type="sibTrans" cxnId="{CB6A57F1-EE2F-42AA-BE21-5A91F1447D20}">
      <dgm:prSet/>
      <dgm:spPr/>
      <dgm:t>
        <a:bodyPr/>
        <a:lstStyle/>
        <a:p>
          <a:endParaRPr lang="da-DK"/>
        </a:p>
      </dgm:t>
    </dgm:pt>
    <dgm:pt modelId="{57735BD3-357D-4C40-8D19-BF82528F5A2A}">
      <dgm:prSet custT="1"/>
      <dgm:spPr/>
      <dgm:t>
        <a:bodyPr/>
        <a:lstStyle/>
        <a:p>
          <a:pPr>
            <a:defRPr b="1"/>
          </a:pPr>
          <a:r>
            <a:rPr lang="da-DK" sz="1400" b="1" kern="1200">
              <a:solidFill>
                <a:srgbClr val="FFFFFF">
                  <a:lumMod val="50000"/>
                </a:srgbClr>
              </a:solidFill>
              <a:latin typeface="Segoe UI"/>
              <a:ea typeface="+mn-ea"/>
              <a:cs typeface="+mn-cs"/>
            </a:rPr>
            <a:t>2022</a:t>
          </a:r>
          <a:r>
            <a:rPr lang="da-DK" sz="2000" i="1" kern="1200">
              <a:solidFill>
                <a:schemeClr val="bg2">
                  <a:lumMod val="20000"/>
                  <a:lumOff val="80000"/>
                </a:schemeClr>
              </a:solidFill>
            </a:rPr>
            <a:t> </a:t>
          </a:r>
          <a:r>
            <a:rPr lang="da-DK" sz="1400" b="1" kern="1200">
              <a:solidFill>
                <a:srgbClr val="FFFFFF">
                  <a:lumMod val="50000"/>
                </a:srgbClr>
              </a:solidFill>
              <a:latin typeface="Segoe UI"/>
              <a:ea typeface="+mn-ea"/>
              <a:cs typeface="+mn-cs"/>
            </a:rPr>
            <a:t>release </a:t>
          </a:r>
          <a:r>
            <a:rPr lang="da-DK" sz="1400" b="1" kern="1200" err="1">
              <a:solidFill>
                <a:srgbClr val="FFFFFF">
                  <a:lumMod val="50000"/>
                </a:srgbClr>
              </a:solidFill>
              <a:latin typeface="Segoe UI"/>
              <a:ea typeface="+mn-ea"/>
              <a:cs typeface="+mn-cs"/>
            </a:rPr>
            <a:t>wave</a:t>
          </a:r>
          <a:r>
            <a:rPr lang="da-DK" sz="1400" b="1" kern="1200">
              <a:solidFill>
                <a:srgbClr val="FFFFFF">
                  <a:lumMod val="50000"/>
                </a:srgbClr>
              </a:solidFill>
              <a:latin typeface="Segoe UI"/>
              <a:ea typeface="+mn-ea"/>
              <a:cs typeface="+mn-cs"/>
            </a:rPr>
            <a:t> 1</a:t>
          </a:r>
        </a:p>
      </dgm:t>
    </dgm:pt>
    <dgm:pt modelId="{BF42BBC0-5BA7-48DF-BB05-2B733323A171}" type="parTrans" cxnId="{70848298-1C36-46CA-A194-F801CB2568EA}">
      <dgm:prSet/>
      <dgm:spPr/>
      <dgm:t>
        <a:bodyPr/>
        <a:lstStyle/>
        <a:p>
          <a:endParaRPr lang="en-US"/>
        </a:p>
      </dgm:t>
    </dgm:pt>
    <dgm:pt modelId="{191019F6-17CE-4D6C-A48F-2A7E3020BA2E}" type="sibTrans" cxnId="{70848298-1C36-46CA-A194-F801CB2568EA}">
      <dgm:prSet/>
      <dgm:spPr/>
      <dgm:t>
        <a:bodyPr/>
        <a:lstStyle/>
        <a:p>
          <a:endParaRPr lang="en-US"/>
        </a:p>
      </dgm:t>
    </dgm:pt>
    <dgm:pt modelId="{CC7A5FE9-8513-42C4-8F3C-325C368E5953}">
      <dgm:prSet custT="1"/>
      <dgm:spPr/>
      <dgm:t>
        <a:bodyPr/>
        <a:lstStyle/>
        <a:p>
          <a:r>
            <a:rPr lang="en-GB" sz="1050" i="0" kern="1200">
              <a:solidFill>
                <a:srgbClr val="FFFFFF">
                  <a:lumMod val="50000"/>
                </a:srgbClr>
              </a:solidFill>
              <a:latin typeface="Segoe UI"/>
              <a:ea typeface="+mn-ea"/>
              <a:cs typeface="+mn-cs"/>
            </a:rPr>
            <a:t>Excel layouts</a:t>
          </a:r>
        </a:p>
        <a:p>
          <a:r>
            <a:rPr lang="en-GB" sz="1050" i="0" kern="1200">
              <a:solidFill>
                <a:schemeClr val="tx1">
                  <a:lumMod val="50000"/>
                </a:schemeClr>
              </a:solidFill>
            </a:rPr>
            <a:t>Support for multiple layouts in a report</a:t>
          </a:r>
          <a:endParaRPr lang="en-GB" sz="1050" i="0" kern="1200">
            <a:solidFill>
              <a:srgbClr val="FFFFFF">
                <a:lumMod val="50000"/>
              </a:srgbClr>
            </a:solidFill>
            <a:latin typeface="Segoe UI"/>
            <a:ea typeface="+mn-ea"/>
            <a:cs typeface="+mn-cs"/>
          </a:endParaRPr>
        </a:p>
        <a:p>
          <a:r>
            <a:rPr lang="en-GB" sz="1050" i="0" kern="1200">
              <a:solidFill>
                <a:srgbClr val="FFFFFF">
                  <a:lumMod val="50000"/>
                </a:srgbClr>
              </a:solidFill>
              <a:latin typeface="Segoe UI"/>
              <a:ea typeface="+mn-ea"/>
              <a:cs typeface="+mn-cs"/>
            </a:rPr>
            <a:t>New layout page</a:t>
          </a:r>
        </a:p>
        <a:p>
          <a:r>
            <a:rPr lang="en-GB" sz="1050" i="0" kern="1200">
              <a:solidFill>
                <a:srgbClr val="FFFFFF">
                  <a:lumMod val="50000"/>
                </a:srgbClr>
              </a:solidFill>
              <a:latin typeface="Segoe UI"/>
              <a:ea typeface="+mn-ea"/>
              <a:cs typeface="+mn-cs"/>
            </a:rPr>
            <a:t>Report dataset in XML</a:t>
          </a:r>
        </a:p>
        <a:p>
          <a:r>
            <a:rPr lang="en-GB" sz="1050" i="0" kern="1200">
              <a:solidFill>
                <a:srgbClr val="FFFFFF">
                  <a:lumMod val="50000"/>
                </a:srgbClr>
              </a:solidFill>
              <a:latin typeface="Segoe UI"/>
              <a:ea typeface="+mn-ea"/>
              <a:cs typeface="+mn-cs"/>
            </a:rPr>
            <a:t>Report rendering service</a:t>
          </a:r>
        </a:p>
        <a:p>
          <a:r>
            <a:rPr lang="en-GB" sz="1050" i="0" kern="1200">
              <a:solidFill>
                <a:srgbClr val="FFFFFF">
                  <a:lumMod val="50000"/>
                </a:srgbClr>
              </a:solidFill>
              <a:latin typeface="Segoe UI"/>
              <a:ea typeface="+mn-ea"/>
              <a:cs typeface="+mn-cs"/>
            </a:rPr>
            <a:t>RDLC reports render pdf 1.7</a:t>
          </a:r>
          <a:endParaRPr lang="da-DK" sz="1050" i="0" kern="1200">
            <a:solidFill>
              <a:srgbClr val="FFFFFF">
                <a:lumMod val="50000"/>
              </a:srgbClr>
            </a:solidFill>
            <a:latin typeface="Segoe UI"/>
            <a:ea typeface="+mn-ea"/>
            <a:cs typeface="+mn-cs"/>
          </a:endParaRPr>
        </a:p>
      </dgm:t>
    </dgm:pt>
    <dgm:pt modelId="{7765D8AC-9521-45AE-932E-7580AE5EE87D}" type="parTrans" cxnId="{A3256A1D-285A-4D36-8CE3-7AF54A6A1889}">
      <dgm:prSet/>
      <dgm:spPr/>
      <dgm:t>
        <a:bodyPr/>
        <a:lstStyle/>
        <a:p>
          <a:endParaRPr lang="en-US"/>
        </a:p>
      </dgm:t>
    </dgm:pt>
    <dgm:pt modelId="{ECB3735B-4660-4E07-9245-529546771B39}" type="sibTrans" cxnId="{A3256A1D-285A-4D36-8CE3-7AF54A6A1889}">
      <dgm:prSet/>
      <dgm:spPr/>
      <dgm:t>
        <a:bodyPr/>
        <a:lstStyle/>
        <a:p>
          <a:endParaRPr lang="en-US"/>
        </a:p>
      </dgm:t>
    </dgm:pt>
    <dgm:pt modelId="{8E53F8FB-6C13-45B6-AED2-7A65423DB825}">
      <dgm:prSet custT="1"/>
      <dgm:spPr/>
      <dgm:t>
        <a:bodyPr/>
        <a:lstStyle/>
        <a:p>
          <a:pPr>
            <a:defRPr b="1"/>
          </a:pPr>
          <a:r>
            <a:rPr lang="da-DK" sz="1400" b="1" kern="1200">
              <a:solidFill>
                <a:srgbClr val="FFFFFF">
                  <a:lumMod val="50000"/>
                </a:srgbClr>
              </a:solidFill>
              <a:latin typeface="Segoe UI"/>
              <a:ea typeface="+mn-ea"/>
              <a:cs typeface="+mn-cs"/>
            </a:rPr>
            <a:t>2022 release wave 2</a:t>
          </a:r>
        </a:p>
      </dgm:t>
    </dgm:pt>
    <dgm:pt modelId="{7A650050-E46F-40AD-B6B8-25E714FE4DA6}" type="parTrans" cxnId="{8EA3D902-E573-4BA3-A15B-95D607214DB3}">
      <dgm:prSet/>
      <dgm:spPr/>
      <dgm:t>
        <a:bodyPr/>
        <a:lstStyle/>
        <a:p>
          <a:endParaRPr lang="en-US"/>
        </a:p>
      </dgm:t>
    </dgm:pt>
    <dgm:pt modelId="{EA9B21FE-5849-49EA-A877-FA1C8F63712A}" type="sibTrans" cxnId="{8EA3D902-E573-4BA3-A15B-95D607214DB3}">
      <dgm:prSet/>
      <dgm:spPr/>
      <dgm:t>
        <a:bodyPr/>
        <a:lstStyle/>
        <a:p>
          <a:endParaRPr lang="en-US"/>
        </a:p>
      </dgm:t>
    </dgm:pt>
    <dgm:pt modelId="{DB2DC55B-DB98-4F57-A389-75793C5BBEB3}">
      <dgm:prSet custT="1"/>
      <dgm:spPr/>
      <dgm:t>
        <a:bodyPr/>
        <a:lstStyle/>
        <a:p>
          <a:r>
            <a:rPr lang="en-GB" sz="1050" i="0" kern="1200">
              <a:solidFill>
                <a:schemeClr val="tx1">
                  <a:lumMod val="50000"/>
                </a:schemeClr>
              </a:solidFill>
            </a:rPr>
            <a:t>Microsoft Universal Print</a:t>
          </a:r>
          <a:endParaRPr lang="en-US" sz="1050" i="0" kern="1200">
            <a:solidFill>
              <a:schemeClr val="tx1">
                <a:lumMod val="50000"/>
              </a:schemeClr>
            </a:solidFill>
          </a:endParaRPr>
        </a:p>
      </dgm:t>
    </dgm:pt>
    <dgm:pt modelId="{F4CF2874-325B-4A40-8BD1-F6A64E6EAD9A}" type="parTrans" cxnId="{13354579-A4D4-42DD-A106-4638C4B6310D}">
      <dgm:prSet/>
      <dgm:spPr/>
      <dgm:t>
        <a:bodyPr/>
        <a:lstStyle/>
        <a:p>
          <a:endParaRPr lang="en-DK"/>
        </a:p>
      </dgm:t>
    </dgm:pt>
    <dgm:pt modelId="{1B2D5242-F407-4A99-B55E-BE37BC3A3C31}" type="sibTrans" cxnId="{13354579-A4D4-42DD-A106-4638C4B6310D}">
      <dgm:prSet/>
      <dgm:spPr/>
      <dgm:t>
        <a:bodyPr/>
        <a:lstStyle/>
        <a:p>
          <a:endParaRPr lang="en-DK"/>
        </a:p>
      </dgm:t>
    </dgm:pt>
    <dgm:pt modelId="{8BDC2E1F-2DD2-4FEB-A3DA-A45332E6A448}">
      <dgm:prSet custT="1"/>
      <dgm:spPr/>
      <dgm:t>
        <a:bodyPr/>
        <a:lstStyle/>
        <a:p>
          <a:r>
            <a:rPr lang="en-GB" sz="1050" i="0" kern="1200">
              <a:solidFill>
                <a:schemeClr val="tx1">
                  <a:lumMod val="50000"/>
                </a:schemeClr>
              </a:solidFill>
            </a:rPr>
            <a:t>Choose printer on request page</a:t>
          </a:r>
          <a:endParaRPr lang="en-US" sz="1050" i="0" kern="1200">
            <a:solidFill>
              <a:schemeClr val="tx1">
                <a:lumMod val="50000"/>
              </a:schemeClr>
            </a:solidFill>
          </a:endParaRPr>
        </a:p>
      </dgm:t>
    </dgm:pt>
    <dgm:pt modelId="{CA4D6ED0-F831-480F-AB50-68C16F74FE8D}" type="parTrans" cxnId="{B368E7C3-9873-40B5-8409-C96E66F93756}">
      <dgm:prSet/>
      <dgm:spPr/>
      <dgm:t>
        <a:bodyPr/>
        <a:lstStyle/>
        <a:p>
          <a:endParaRPr lang="en-DK"/>
        </a:p>
      </dgm:t>
    </dgm:pt>
    <dgm:pt modelId="{2200094F-C6CF-40F3-853E-E98757973000}" type="sibTrans" cxnId="{B368E7C3-9873-40B5-8409-C96E66F93756}">
      <dgm:prSet/>
      <dgm:spPr/>
      <dgm:t>
        <a:bodyPr/>
        <a:lstStyle/>
        <a:p>
          <a:endParaRPr lang="en-DK"/>
        </a:p>
      </dgm:t>
    </dgm:pt>
    <dgm:pt modelId="{DA6143ED-28B0-4EA9-9C2D-4B25109D6960}">
      <dgm:prSet custT="1"/>
      <dgm:spPr/>
      <dgm:t>
        <a:bodyPr/>
        <a:lstStyle/>
        <a:p>
          <a:r>
            <a:rPr lang="en-GB" sz="1050" i="0" kern="1200">
              <a:solidFill>
                <a:schemeClr val="tx1">
                  <a:lumMod val="50000"/>
                </a:schemeClr>
              </a:solidFill>
            </a:rPr>
            <a:t>New report property </a:t>
          </a:r>
          <a:r>
            <a:rPr lang="en-GB" sz="1050" i="0" kern="1200" err="1">
              <a:solidFill>
                <a:schemeClr val="tx1">
                  <a:lumMod val="50000"/>
                </a:schemeClr>
              </a:solidFill>
            </a:rPr>
            <a:t>AllowScheduling</a:t>
          </a:r>
          <a:endParaRPr lang="en-DK" sz="1050" i="0" kern="1200">
            <a:solidFill>
              <a:schemeClr val="tx1">
                <a:lumMod val="50000"/>
              </a:schemeClr>
            </a:solidFill>
          </a:endParaRPr>
        </a:p>
      </dgm:t>
    </dgm:pt>
    <dgm:pt modelId="{F7EC8B50-4458-40C1-A9E0-83C1470D861D}" type="parTrans" cxnId="{00B575FF-E40F-4B7E-ACF1-1941179698E7}">
      <dgm:prSet/>
      <dgm:spPr/>
      <dgm:t>
        <a:bodyPr/>
        <a:lstStyle/>
        <a:p>
          <a:endParaRPr lang="en-DK"/>
        </a:p>
      </dgm:t>
    </dgm:pt>
    <dgm:pt modelId="{59D21D7B-6CA7-423C-A9B0-31A369FFCF19}" type="sibTrans" cxnId="{00B575FF-E40F-4B7E-ACF1-1941179698E7}">
      <dgm:prSet/>
      <dgm:spPr/>
      <dgm:t>
        <a:bodyPr/>
        <a:lstStyle/>
        <a:p>
          <a:endParaRPr lang="en-DK"/>
        </a:p>
      </dgm:t>
    </dgm:pt>
    <dgm:pt modelId="{C50BBE27-DF9B-4FF1-BE54-5B973C2B35F7}">
      <dgm:prSet custT="1"/>
      <dgm:spPr/>
      <dgm:t>
        <a:bodyPr/>
        <a:lstStyle/>
        <a:p>
          <a:r>
            <a:rPr lang="en-GB" sz="1050" i="0" kern="1200">
              <a:solidFill>
                <a:schemeClr val="tx1">
                  <a:lumMod val="50000"/>
                </a:schemeClr>
              </a:solidFill>
            </a:rPr>
            <a:t>AL Report Extensibility</a:t>
          </a:r>
        </a:p>
        <a:p>
          <a:r>
            <a:rPr lang="en-GB" sz="1050" i="0" kern="1200">
              <a:solidFill>
                <a:schemeClr val="tx1">
                  <a:lumMod val="50000"/>
                </a:schemeClr>
              </a:solidFill>
            </a:rPr>
            <a:t>1D barcode fonts + encoding</a:t>
          </a:r>
        </a:p>
      </dgm:t>
    </dgm:pt>
    <dgm:pt modelId="{7F76CB3F-B6E6-49C4-AE2B-02F08043B908}" type="parTrans" cxnId="{69AA3BAC-3BE9-41C3-BBEC-04965C8F89BD}">
      <dgm:prSet/>
      <dgm:spPr/>
      <dgm:t>
        <a:bodyPr/>
        <a:lstStyle/>
        <a:p>
          <a:endParaRPr lang="en-DK"/>
        </a:p>
      </dgm:t>
    </dgm:pt>
    <dgm:pt modelId="{EEF09E8F-C216-4D04-B4D5-AEAFB7CF5056}" type="sibTrans" cxnId="{69AA3BAC-3BE9-41C3-BBEC-04965C8F89BD}">
      <dgm:prSet/>
      <dgm:spPr/>
      <dgm:t>
        <a:bodyPr/>
        <a:lstStyle/>
        <a:p>
          <a:endParaRPr lang="en-DK"/>
        </a:p>
      </dgm:t>
    </dgm:pt>
    <dgm:pt modelId="{76FC7102-3275-4328-8744-78DF4B2796DD}">
      <dgm:prSet custT="1"/>
      <dgm:spPr/>
      <dgm:t>
        <a:bodyPr/>
        <a:lstStyle/>
        <a:p>
          <a:endParaRPr lang="en-DK" sz="1050" i="0" kern="1200">
            <a:solidFill>
              <a:schemeClr val="tx1">
                <a:lumMod val="50000"/>
              </a:schemeClr>
            </a:solidFill>
          </a:endParaRPr>
        </a:p>
      </dgm:t>
    </dgm:pt>
    <dgm:pt modelId="{063A7D78-4934-4FC4-B166-CBF0806E4954}" type="parTrans" cxnId="{8343C5DE-663E-4E9E-8089-AF2E79E31C5E}">
      <dgm:prSet/>
      <dgm:spPr/>
      <dgm:t>
        <a:bodyPr/>
        <a:lstStyle/>
        <a:p>
          <a:endParaRPr lang="en-DK"/>
        </a:p>
      </dgm:t>
    </dgm:pt>
    <dgm:pt modelId="{349B2CF3-CE8F-4273-9B19-61208CF027A9}" type="sibTrans" cxnId="{8343C5DE-663E-4E9E-8089-AF2E79E31C5E}">
      <dgm:prSet/>
      <dgm:spPr/>
      <dgm:t>
        <a:bodyPr/>
        <a:lstStyle/>
        <a:p>
          <a:endParaRPr lang="en-DK"/>
        </a:p>
      </dgm:t>
    </dgm:pt>
    <dgm:pt modelId="{2CBBA7A2-279C-4C04-BD4C-C7718977D4BE}">
      <dgm:prSet custT="1"/>
      <dgm:spPr/>
      <dgm:t>
        <a:bodyPr/>
        <a:lstStyle/>
        <a:p>
          <a:r>
            <a:rPr lang="en-US" sz="1050" i="0" kern="1200" noProof="0">
              <a:solidFill>
                <a:srgbClr val="FFFFFF">
                  <a:lumMod val="50000"/>
                </a:srgbClr>
              </a:solidFill>
              <a:latin typeface="Segoe UI"/>
              <a:ea typeface="+mn-ea"/>
              <a:cs typeface="+mn-cs"/>
            </a:rPr>
            <a:t>New report inbox</a:t>
          </a:r>
          <a:endParaRPr lang="en-GB" sz="1050" i="0" kern="1200">
            <a:solidFill>
              <a:srgbClr val="FFFFFF">
                <a:lumMod val="50000"/>
              </a:srgbClr>
            </a:solidFill>
            <a:latin typeface="Segoe UI"/>
            <a:ea typeface="+mn-ea"/>
            <a:cs typeface="+mn-cs"/>
          </a:endParaRPr>
        </a:p>
      </dgm:t>
    </dgm:pt>
    <dgm:pt modelId="{A8B0B277-2F77-43BC-B0FA-3D61B702FA9D}" type="parTrans" cxnId="{27C77CCE-BE2B-41F6-8975-50E73767F3CD}">
      <dgm:prSet/>
      <dgm:spPr/>
      <dgm:t>
        <a:bodyPr/>
        <a:lstStyle/>
        <a:p>
          <a:endParaRPr lang="en-DK"/>
        </a:p>
      </dgm:t>
    </dgm:pt>
    <dgm:pt modelId="{122A43C5-219C-411D-B353-9B685D67ACF4}" type="sibTrans" cxnId="{27C77CCE-BE2B-41F6-8975-50E73767F3CD}">
      <dgm:prSet/>
      <dgm:spPr/>
      <dgm:t>
        <a:bodyPr/>
        <a:lstStyle/>
        <a:p>
          <a:endParaRPr lang="en-DK"/>
        </a:p>
      </dgm:t>
    </dgm:pt>
    <dgm:pt modelId="{0E206CD6-C84F-4F9C-AB33-C76866C9052C}">
      <dgm:prSet custT="1"/>
      <dgm:spPr/>
      <dgm:t>
        <a:bodyPr/>
        <a:lstStyle/>
        <a:p>
          <a:r>
            <a:rPr lang="en-GB" sz="1050" i="0" kern="1200">
              <a:solidFill>
                <a:srgbClr val="FFFFFF">
                  <a:lumMod val="50000"/>
                </a:srgbClr>
              </a:solidFill>
              <a:latin typeface="Segoe UI"/>
              <a:ea typeface="+mn-ea"/>
              <a:cs typeface="+mn-cs"/>
            </a:rPr>
            <a:t>Users can choose layout on request page</a:t>
          </a:r>
          <a:endParaRPr lang="da-DK" sz="1050" i="0" kern="1200">
            <a:solidFill>
              <a:srgbClr val="FFFFFF">
                <a:lumMod val="50000"/>
              </a:srgbClr>
            </a:solidFill>
            <a:latin typeface="Segoe UI"/>
            <a:ea typeface="+mn-ea"/>
            <a:cs typeface="+mn-cs"/>
          </a:endParaRPr>
        </a:p>
      </dgm:t>
    </dgm:pt>
    <dgm:pt modelId="{5D703EBA-ACC9-4AB5-A8CF-4D6F5671B00E}" type="parTrans" cxnId="{EBE7049C-B42C-401C-BF06-BF9C943AAE47}">
      <dgm:prSet/>
      <dgm:spPr/>
      <dgm:t>
        <a:bodyPr/>
        <a:lstStyle/>
        <a:p>
          <a:endParaRPr lang="en-DK"/>
        </a:p>
      </dgm:t>
    </dgm:pt>
    <dgm:pt modelId="{0C800BD5-1EC9-442D-8F50-DA2FD5A5002F}" type="sibTrans" cxnId="{EBE7049C-B42C-401C-BF06-BF9C943AAE47}">
      <dgm:prSet/>
      <dgm:spPr/>
      <dgm:t>
        <a:bodyPr/>
        <a:lstStyle/>
        <a:p>
          <a:endParaRPr lang="en-DK"/>
        </a:p>
      </dgm:t>
    </dgm:pt>
    <dgm:pt modelId="{A2644F84-E1EF-4D52-8AB6-71EAAF880716}">
      <dgm:prSet custT="1"/>
      <dgm:spPr/>
      <dgm:t>
        <a:bodyPr/>
        <a:lstStyle/>
        <a:p>
          <a:r>
            <a:rPr lang="da-DK" sz="1050" i="0" kern="1200">
              <a:solidFill>
                <a:srgbClr val="FFFFFF">
                  <a:lumMod val="50000"/>
                </a:srgbClr>
              </a:solidFill>
              <a:latin typeface="Segoe UI"/>
              <a:ea typeface="+mn-ea"/>
              <a:cs typeface="+mn-cs"/>
            </a:rPr>
            <a:t>Report </a:t>
          </a:r>
          <a:r>
            <a:rPr lang="da-DK" sz="1050" i="0" kern="1200" err="1">
              <a:solidFill>
                <a:srgbClr val="FFFFFF">
                  <a:lumMod val="50000"/>
                </a:srgbClr>
              </a:solidFill>
              <a:latin typeface="Segoe UI"/>
              <a:ea typeface="+mn-ea"/>
              <a:cs typeface="+mn-cs"/>
            </a:rPr>
            <a:t>inbox</a:t>
          </a:r>
          <a:r>
            <a:rPr lang="da-DK" sz="1050" i="0" kern="1200">
              <a:solidFill>
                <a:srgbClr val="FFFFFF">
                  <a:lumMod val="50000"/>
                </a:srgbClr>
              </a:solidFill>
              <a:latin typeface="Segoe UI"/>
              <a:ea typeface="+mn-ea"/>
              <a:cs typeface="+mn-cs"/>
            </a:rPr>
            <a:t> in </a:t>
          </a:r>
          <a:r>
            <a:rPr lang="da-DK" sz="1050" i="0" kern="1200" err="1">
              <a:solidFill>
                <a:srgbClr val="FFFFFF">
                  <a:lumMod val="50000"/>
                </a:srgbClr>
              </a:solidFill>
              <a:latin typeface="Segoe UI"/>
              <a:ea typeface="+mn-ea"/>
              <a:cs typeface="+mn-cs"/>
            </a:rPr>
            <a:t>Onedrive</a:t>
          </a:r>
          <a:endParaRPr lang="da-DK" sz="1050" i="0" kern="1200">
            <a:solidFill>
              <a:srgbClr val="FFFFFF">
                <a:lumMod val="50000"/>
              </a:srgbClr>
            </a:solidFill>
            <a:latin typeface="Segoe UI"/>
            <a:ea typeface="+mn-ea"/>
            <a:cs typeface="+mn-cs"/>
          </a:endParaRPr>
        </a:p>
        <a:p>
          <a:r>
            <a:rPr lang="da-DK" sz="1050" i="0" kern="1200">
              <a:solidFill>
                <a:srgbClr val="FFFFFF">
                  <a:lumMod val="50000"/>
                </a:srgbClr>
              </a:solidFill>
              <a:latin typeface="Segoe UI"/>
              <a:ea typeface="+mn-ea"/>
              <a:cs typeface="+mn-cs"/>
            </a:rPr>
            <a:t>Excel reports open in Excel online</a:t>
          </a:r>
        </a:p>
        <a:p>
          <a:r>
            <a:rPr lang="da-DK" sz="1050" i="0" kern="1200">
              <a:solidFill>
                <a:srgbClr val="FFFFFF">
                  <a:lumMod val="50000"/>
                </a:srgbClr>
              </a:solidFill>
              <a:latin typeface="Segoe UI"/>
              <a:ea typeface="+mn-ea"/>
              <a:cs typeface="+mn-cs"/>
            </a:rPr>
            <a:t>Financial Reporting</a:t>
          </a:r>
        </a:p>
      </dgm:t>
    </dgm:pt>
    <dgm:pt modelId="{24EC6A76-364D-42A8-B913-982085478704}" type="parTrans" cxnId="{3494F3C7-55B1-4D5C-BE38-675E6EC17639}">
      <dgm:prSet/>
      <dgm:spPr/>
      <dgm:t>
        <a:bodyPr/>
        <a:lstStyle/>
        <a:p>
          <a:endParaRPr lang="en-DK"/>
        </a:p>
      </dgm:t>
    </dgm:pt>
    <dgm:pt modelId="{E2CA4068-6412-4028-B8A1-908448BF1DC4}" type="sibTrans" cxnId="{3494F3C7-55B1-4D5C-BE38-675E6EC17639}">
      <dgm:prSet/>
      <dgm:spPr/>
      <dgm:t>
        <a:bodyPr/>
        <a:lstStyle/>
        <a:p>
          <a:endParaRPr lang="en-DK"/>
        </a:p>
      </dgm:t>
    </dgm:pt>
    <dgm:pt modelId="{3AAFB7EE-5661-4D2F-89BD-E1BBCE27BDB1}" type="pres">
      <dgm:prSet presAssocID="{2D7D2771-D837-4755-9A8F-821E0AA7F138}" presName="root" presStyleCnt="0">
        <dgm:presLayoutVars>
          <dgm:chMax/>
          <dgm:chPref/>
          <dgm:animLvl val="lvl"/>
        </dgm:presLayoutVars>
      </dgm:prSet>
      <dgm:spPr/>
    </dgm:pt>
    <dgm:pt modelId="{B93FCD2A-D078-405C-94C3-D635A2D69F31}" type="pres">
      <dgm:prSet presAssocID="{2D7D2771-D837-4755-9A8F-821E0AA7F138}" presName="divider" presStyleLbl="fgAcc1" presStyleIdx="0" presStyleCnt="7"/>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71327781-B0C8-4CDB-8E33-2BA9F42552F1}" type="pres">
      <dgm:prSet presAssocID="{2D7D2771-D837-4755-9A8F-821E0AA7F138}" presName="nodes" presStyleCnt="0">
        <dgm:presLayoutVars>
          <dgm:chMax/>
          <dgm:chPref/>
          <dgm:animLvl val="lvl"/>
        </dgm:presLayoutVars>
      </dgm:prSet>
      <dgm:spPr/>
    </dgm:pt>
    <dgm:pt modelId="{19388778-CF06-4069-8941-A9F137E2082F}" type="pres">
      <dgm:prSet presAssocID="{87D3434D-800C-4F50-82BF-4D851F6CA216}" presName="composite" presStyleCnt="0"/>
      <dgm:spPr/>
    </dgm:pt>
    <dgm:pt modelId="{5436D979-D6F2-4A82-AF1B-CB585E6AE439}" type="pres">
      <dgm:prSet presAssocID="{87D3434D-800C-4F50-82BF-4D851F6CA216}" presName="ConnectorPoint" presStyleLbl="lnNode1" presStyleIdx="0"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8C0E5557-A641-4FC7-ADC2-5E13F0EA872B}" type="pres">
      <dgm:prSet presAssocID="{87D3434D-800C-4F50-82BF-4D851F6CA216}" presName="DropPinPlaceHolder" presStyleCnt="0"/>
      <dgm:spPr/>
    </dgm:pt>
    <dgm:pt modelId="{0B5A4107-4924-4EA4-95C2-2D97CB9B0066}" type="pres">
      <dgm:prSet presAssocID="{87D3434D-800C-4F50-82BF-4D851F6CA216}" presName="DropPin" presStyleLbl="alignNode1" presStyleIdx="0" presStyleCnt="6"/>
      <dgm:spPr/>
    </dgm:pt>
    <dgm:pt modelId="{D95F0C06-9DA7-4907-AD75-B484BED0333E}" type="pres">
      <dgm:prSet presAssocID="{87D3434D-800C-4F50-82BF-4D851F6CA216}" presName="Ellipse" presStyleLbl="fgAcc1" presStyleIdx="1" presStyleCnt="7"/>
      <dgm:spPr>
        <a:solidFill>
          <a:schemeClr val="lt1">
            <a:alpha val="90000"/>
            <a:hueOff val="0"/>
            <a:satOff val="0"/>
            <a:lumOff val="0"/>
            <a:alphaOff val="0"/>
          </a:schemeClr>
        </a:solidFill>
        <a:ln w="9525" cap="flat" cmpd="sng" algn="ctr">
          <a:noFill/>
          <a:prstDash val="solid"/>
        </a:ln>
        <a:effectLst/>
      </dgm:spPr>
    </dgm:pt>
    <dgm:pt modelId="{22A1F3BF-FE76-413C-9F55-5F4768163A9A}" type="pres">
      <dgm:prSet presAssocID="{87D3434D-800C-4F50-82BF-4D851F6CA216}" presName="L2TextContainer" presStyleLbl="revTx" presStyleIdx="0" presStyleCnt="12">
        <dgm:presLayoutVars>
          <dgm:bulletEnabled val="1"/>
        </dgm:presLayoutVars>
      </dgm:prSet>
      <dgm:spPr/>
    </dgm:pt>
    <dgm:pt modelId="{F9AEF0A6-6D47-472F-97E1-9C6D893EC170}" type="pres">
      <dgm:prSet presAssocID="{87D3434D-800C-4F50-82BF-4D851F6CA216}" presName="L1TextContainer" presStyleLbl="revTx" presStyleIdx="1" presStyleCnt="12">
        <dgm:presLayoutVars>
          <dgm:chMax val="1"/>
          <dgm:chPref val="1"/>
          <dgm:bulletEnabled val="1"/>
        </dgm:presLayoutVars>
      </dgm:prSet>
      <dgm:spPr/>
    </dgm:pt>
    <dgm:pt modelId="{3FA7586A-CC21-499B-A7BD-DC80D591F327}" type="pres">
      <dgm:prSet presAssocID="{87D3434D-800C-4F50-82BF-4D851F6CA216}" presName="ConnectLine" presStyleLbl="sibTrans1D1" presStyleIdx="0" presStyleCnt="6" custLinFactNeighborX="-22880"/>
      <dgm:spPr>
        <a:noFill/>
        <a:ln w="12700" cap="flat" cmpd="sng" algn="ctr">
          <a:solidFill>
            <a:schemeClr val="accent1">
              <a:hueOff val="0"/>
              <a:satOff val="0"/>
              <a:lumOff val="0"/>
              <a:alphaOff val="0"/>
            </a:schemeClr>
          </a:solidFill>
          <a:prstDash val="dash"/>
        </a:ln>
        <a:effectLst/>
      </dgm:spPr>
    </dgm:pt>
    <dgm:pt modelId="{CE24889F-9EF0-4958-8519-17471AD8EA78}" type="pres">
      <dgm:prSet presAssocID="{87D3434D-800C-4F50-82BF-4D851F6CA216}" presName="EmptyPlaceHolder" presStyleCnt="0"/>
      <dgm:spPr/>
    </dgm:pt>
    <dgm:pt modelId="{805E26BC-8099-402C-A9B4-986482E1EBC2}" type="pres">
      <dgm:prSet presAssocID="{D1C78260-3FD5-4568-9D9F-5502A758314F}" presName="spaceBetweenRectangles" presStyleCnt="0"/>
      <dgm:spPr/>
    </dgm:pt>
    <dgm:pt modelId="{B7CC19C0-4CAD-4CDA-86D8-C2A898A1EE1A}" type="pres">
      <dgm:prSet presAssocID="{54C45EB6-378C-471E-A13F-AD49EE002D17}" presName="composite" presStyleCnt="0"/>
      <dgm:spPr/>
    </dgm:pt>
    <dgm:pt modelId="{4B1E9BBB-3F11-4E37-ADD8-236165BFC23B}" type="pres">
      <dgm:prSet presAssocID="{54C45EB6-378C-471E-A13F-AD49EE002D17}" presName="ConnectorPoint" presStyleLbl="lnNode1" presStyleIdx="1"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8A266DCF-A830-4BAF-811B-8F5413753D69}" type="pres">
      <dgm:prSet presAssocID="{54C45EB6-378C-471E-A13F-AD49EE002D17}" presName="DropPinPlaceHolder" presStyleCnt="0"/>
      <dgm:spPr/>
    </dgm:pt>
    <dgm:pt modelId="{28315ED4-7472-4819-ACD8-4B267F79D732}" type="pres">
      <dgm:prSet presAssocID="{54C45EB6-378C-471E-A13F-AD49EE002D17}" presName="DropPin" presStyleLbl="alignNode1" presStyleIdx="1" presStyleCnt="6" custLinFactX="-100000" custLinFactNeighborX="-119951" custLinFactNeighborY="1404"/>
      <dgm:spPr/>
    </dgm:pt>
    <dgm:pt modelId="{DC11874E-1D73-4D0D-80D1-4D9DF5116A11}" type="pres">
      <dgm:prSet presAssocID="{54C45EB6-378C-471E-A13F-AD49EE002D17}" presName="Ellipse" presStyleLbl="fgAcc1" presStyleIdx="2" presStyleCnt="7"/>
      <dgm:spPr>
        <a:solidFill>
          <a:schemeClr val="lt1">
            <a:alpha val="90000"/>
            <a:hueOff val="0"/>
            <a:satOff val="0"/>
            <a:lumOff val="0"/>
            <a:alphaOff val="0"/>
          </a:schemeClr>
        </a:solidFill>
        <a:ln w="9525" cap="flat" cmpd="sng" algn="ctr">
          <a:noFill/>
          <a:prstDash val="solid"/>
        </a:ln>
        <a:effectLst/>
      </dgm:spPr>
    </dgm:pt>
    <dgm:pt modelId="{FDC2F91E-19AC-4C64-BBB1-6BD5B7C81419}" type="pres">
      <dgm:prSet presAssocID="{54C45EB6-378C-471E-A13F-AD49EE002D17}" presName="L2TextContainer" presStyleLbl="revTx" presStyleIdx="2" presStyleCnt="12">
        <dgm:presLayoutVars>
          <dgm:bulletEnabled val="1"/>
        </dgm:presLayoutVars>
      </dgm:prSet>
      <dgm:spPr/>
    </dgm:pt>
    <dgm:pt modelId="{C343BB10-BECF-4454-8B3E-015180EE04B5}" type="pres">
      <dgm:prSet presAssocID="{54C45EB6-378C-471E-A13F-AD49EE002D17}" presName="L1TextContainer" presStyleLbl="revTx" presStyleIdx="3" presStyleCnt="12" custLinFactNeighborX="-47417" custLinFactNeighborY="-3836">
        <dgm:presLayoutVars>
          <dgm:chMax val="1"/>
          <dgm:chPref val="1"/>
          <dgm:bulletEnabled val="1"/>
        </dgm:presLayoutVars>
      </dgm:prSet>
      <dgm:spPr/>
    </dgm:pt>
    <dgm:pt modelId="{A888E197-9FA5-4F52-91D4-AE5E16124220}" type="pres">
      <dgm:prSet presAssocID="{54C45EB6-378C-471E-A13F-AD49EE002D17}" presName="ConnectLine" presStyleLbl="sibTrans1D1" presStyleIdx="1" presStyleCnt="6" custLinFactX="-1794736" custLinFactNeighborX="-1800000" custLinFactNeighborY="-948"/>
      <dgm:spPr>
        <a:noFill/>
        <a:ln w="12700" cap="flat" cmpd="sng" algn="ctr">
          <a:solidFill>
            <a:schemeClr val="accent1">
              <a:hueOff val="0"/>
              <a:satOff val="0"/>
              <a:lumOff val="0"/>
              <a:alphaOff val="0"/>
            </a:schemeClr>
          </a:solidFill>
          <a:prstDash val="dash"/>
        </a:ln>
        <a:effectLst/>
      </dgm:spPr>
    </dgm:pt>
    <dgm:pt modelId="{11E2A01B-D876-4C97-991F-453668340891}" type="pres">
      <dgm:prSet presAssocID="{54C45EB6-378C-471E-A13F-AD49EE002D17}" presName="EmptyPlaceHolder" presStyleCnt="0"/>
      <dgm:spPr/>
    </dgm:pt>
    <dgm:pt modelId="{DFAA5943-3DCF-45CF-B200-3035894A188D}" type="pres">
      <dgm:prSet presAssocID="{2E2299A1-428F-40EB-85D5-F20C40220562}" presName="spaceBetweenRectangles" presStyleCnt="0"/>
      <dgm:spPr/>
    </dgm:pt>
    <dgm:pt modelId="{3AD8ECC3-0388-4814-A881-E21D3DB1E052}" type="pres">
      <dgm:prSet presAssocID="{BA737320-5EE6-4C01-9F70-58A8D6121CD2}" presName="composite" presStyleCnt="0"/>
      <dgm:spPr/>
    </dgm:pt>
    <dgm:pt modelId="{AE90F3E0-9436-4313-A4A8-F428ECC0395F}" type="pres">
      <dgm:prSet presAssocID="{BA737320-5EE6-4C01-9F70-58A8D6121CD2}" presName="ConnectorPoint" presStyleLbl="lnNode1" presStyleIdx="2"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27D6E573-10A7-4A1E-9DB7-2598B11BE6E0}" type="pres">
      <dgm:prSet presAssocID="{BA737320-5EE6-4C01-9F70-58A8D6121CD2}" presName="DropPinPlaceHolder" presStyleCnt="0"/>
      <dgm:spPr/>
    </dgm:pt>
    <dgm:pt modelId="{DC831047-8D0A-4369-BFD7-C0DF423D0C62}" type="pres">
      <dgm:prSet presAssocID="{BA737320-5EE6-4C01-9F70-58A8D6121CD2}" presName="DropPin" presStyleLbl="alignNode1" presStyleIdx="2" presStyleCnt="6" custLinFactNeighborX="-39992" custLinFactNeighborY="-4944"/>
      <dgm:spPr/>
    </dgm:pt>
    <dgm:pt modelId="{98C60D08-1F3A-4D30-AA54-4F275FD7F0E5}" type="pres">
      <dgm:prSet presAssocID="{BA737320-5EE6-4C01-9F70-58A8D6121CD2}" presName="Ellipse" presStyleLbl="fgAcc1" presStyleIdx="3" presStyleCnt="7"/>
      <dgm:spPr>
        <a:solidFill>
          <a:schemeClr val="lt1">
            <a:alpha val="90000"/>
            <a:hueOff val="0"/>
            <a:satOff val="0"/>
            <a:lumOff val="0"/>
            <a:alphaOff val="0"/>
          </a:schemeClr>
        </a:solidFill>
        <a:ln w="9525" cap="flat" cmpd="sng" algn="ctr">
          <a:noFill/>
          <a:prstDash val="solid"/>
        </a:ln>
        <a:effectLst/>
      </dgm:spPr>
    </dgm:pt>
    <dgm:pt modelId="{CE8B7527-8483-48A7-B5E6-EFCD413D204A}" type="pres">
      <dgm:prSet presAssocID="{BA737320-5EE6-4C01-9F70-58A8D6121CD2}" presName="L2TextContainer" presStyleLbl="revTx" presStyleIdx="4" presStyleCnt="12">
        <dgm:presLayoutVars>
          <dgm:bulletEnabled val="1"/>
        </dgm:presLayoutVars>
      </dgm:prSet>
      <dgm:spPr/>
    </dgm:pt>
    <dgm:pt modelId="{6D0D6B27-858B-4FE4-A0AB-349DEBDCBB99}" type="pres">
      <dgm:prSet presAssocID="{BA737320-5EE6-4C01-9F70-58A8D6121CD2}" presName="L1TextContainer" presStyleLbl="revTx" presStyleIdx="5" presStyleCnt="12" custLinFactNeighborX="-8064" custLinFactNeighborY="3332">
        <dgm:presLayoutVars>
          <dgm:chMax val="1"/>
          <dgm:chPref val="1"/>
          <dgm:bulletEnabled val="1"/>
        </dgm:presLayoutVars>
      </dgm:prSet>
      <dgm:spPr/>
    </dgm:pt>
    <dgm:pt modelId="{16B63643-9B21-4C88-B758-6D80E5DF71C1}" type="pres">
      <dgm:prSet presAssocID="{BA737320-5EE6-4C01-9F70-58A8D6121CD2}" presName="ConnectLine" presStyleLbl="sibTrans1D1" presStyleIdx="2" presStyleCnt="6" custLinFactX="-300000" custLinFactNeighborX="-304119" custLinFactNeighborY="853"/>
      <dgm:spPr>
        <a:noFill/>
        <a:ln w="12700" cap="flat" cmpd="sng" algn="ctr">
          <a:solidFill>
            <a:schemeClr val="accent1">
              <a:hueOff val="0"/>
              <a:satOff val="0"/>
              <a:lumOff val="0"/>
              <a:alphaOff val="0"/>
            </a:schemeClr>
          </a:solidFill>
          <a:prstDash val="dash"/>
        </a:ln>
        <a:effectLst/>
      </dgm:spPr>
    </dgm:pt>
    <dgm:pt modelId="{1AEA0D32-CC86-4E3D-A933-99BCC98BDDAA}" type="pres">
      <dgm:prSet presAssocID="{BA737320-5EE6-4C01-9F70-58A8D6121CD2}" presName="EmptyPlaceHolder" presStyleCnt="0"/>
      <dgm:spPr/>
    </dgm:pt>
    <dgm:pt modelId="{83AFFEB6-66DE-4249-AB82-7B02F1062728}" type="pres">
      <dgm:prSet presAssocID="{20A2E307-1DF3-4D42-AB6F-BE9657D64A25}" presName="spaceBetweenRectangles" presStyleCnt="0"/>
      <dgm:spPr/>
    </dgm:pt>
    <dgm:pt modelId="{7C31570C-772D-49A8-B8B1-3478CE2D24F4}" type="pres">
      <dgm:prSet presAssocID="{EDFCC222-7AA2-46A2-8CF2-9F92C67C9C4A}" presName="composite" presStyleCnt="0"/>
      <dgm:spPr/>
    </dgm:pt>
    <dgm:pt modelId="{B4FEF246-D0C6-462E-B0C3-B5DC7E28F1F5}" type="pres">
      <dgm:prSet presAssocID="{EDFCC222-7AA2-46A2-8CF2-9F92C67C9C4A}" presName="ConnectorPoint" presStyleLbl="lnNode1" presStyleIdx="3"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3256FBAA-CFF8-4FBE-90BA-BB8EFC55A706}" type="pres">
      <dgm:prSet presAssocID="{EDFCC222-7AA2-46A2-8CF2-9F92C67C9C4A}" presName="DropPinPlaceHolder" presStyleCnt="0"/>
      <dgm:spPr/>
    </dgm:pt>
    <dgm:pt modelId="{13B1DDE0-24CC-4F4A-9962-1970BB382D74}" type="pres">
      <dgm:prSet presAssocID="{EDFCC222-7AA2-46A2-8CF2-9F92C67C9C4A}" presName="DropPin" presStyleLbl="alignNode1" presStyleIdx="3" presStyleCnt="6" custLinFactX="-100000" custLinFactNeighborX="-110201" custLinFactNeighborY="1638"/>
      <dgm:spPr/>
    </dgm:pt>
    <dgm:pt modelId="{D57D666B-96B3-4B26-BAB0-DF3F69FC6587}" type="pres">
      <dgm:prSet presAssocID="{EDFCC222-7AA2-46A2-8CF2-9F92C67C9C4A}" presName="Ellipse" presStyleLbl="fgAcc1" presStyleIdx="4" presStyleCnt="7"/>
      <dgm:spPr>
        <a:solidFill>
          <a:schemeClr val="lt1">
            <a:alpha val="90000"/>
            <a:hueOff val="0"/>
            <a:satOff val="0"/>
            <a:lumOff val="0"/>
            <a:alphaOff val="0"/>
          </a:schemeClr>
        </a:solidFill>
        <a:ln w="9525" cap="flat" cmpd="sng" algn="ctr">
          <a:noFill/>
          <a:prstDash val="solid"/>
        </a:ln>
        <a:effectLst/>
      </dgm:spPr>
    </dgm:pt>
    <dgm:pt modelId="{9C9A4907-91F8-465C-AF53-67E6DB40D1D5}" type="pres">
      <dgm:prSet presAssocID="{EDFCC222-7AA2-46A2-8CF2-9F92C67C9C4A}" presName="L2TextContainer" presStyleLbl="revTx" presStyleIdx="6" presStyleCnt="12">
        <dgm:presLayoutVars>
          <dgm:bulletEnabled val="1"/>
        </dgm:presLayoutVars>
      </dgm:prSet>
      <dgm:spPr/>
    </dgm:pt>
    <dgm:pt modelId="{85AA2323-9ECB-4D8D-B1CD-6F9257B64B85}" type="pres">
      <dgm:prSet presAssocID="{EDFCC222-7AA2-46A2-8CF2-9F92C67C9C4A}" presName="L1TextContainer" presStyleLbl="revTx" presStyleIdx="7" presStyleCnt="12" custLinFactNeighborX="-45035" custLinFactNeighborY="633">
        <dgm:presLayoutVars>
          <dgm:chMax val="1"/>
          <dgm:chPref val="1"/>
          <dgm:bulletEnabled val="1"/>
        </dgm:presLayoutVars>
      </dgm:prSet>
      <dgm:spPr/>
    </dgm:pt>
    <dgm:pt modelId="{D9CB7C46-1C0F-4BFF-90E9-A9EED07A090C}" type="pres">
      <dgm:prSet presAssocID="{EDFCC222-7AA2-46A2-8CF2-9F92C67C9C4A}" presName="ConnectLine" presStyleLbl="sibTrans1D1" presStyleIdx="3" presStyleCnt="6" custLinFactX="-1700000" custLinFactNeighborX="-1709546" custLinFactNeighborY="-948"/>
      <dgm:spPr>
        <a:noFill/>
        <a:ln w="12700" cap="flat" cmpd="sng" algn="ctr">
          <a:solidFill>
            <a:schemeClr val="accent1">
              <a:hueOff val="0"/>
              <a:satOff val="0"/>
              <a:lumOff val="0"/>
              <a:alphaOff val="0"/>
            </a:schemeClr>
          </a:solidFill>
          <a:prstDash val="dash"/>
        </a:ln>
        <a:effectLst/>
      </dgm:spPr>
    </dgm:pt>
    <dgm:pt modelId="{783192ED-4CDC-41F6-9DEB-71DAC3F1551F}" type="pres">
      <dgm:prSet presAssocID="{EDFCC222-7AA2-46A2-8CF2-9F92C67C9C4A}" presName="EmptyPlaceHolder" presStyleCnt="0"/>
      <dgm:spPr/>
    </dgm:pt>
    <dgm:pt modelId="{FE93E260-B371-4D23-8B4E-6D9E00DFE252}" type="pres">
      <dgm:prSet presAssocID="{F5C517E0-C8C4-4E61-AF84-9922205FFFE2}" presName="spaceBetweenRectangles" presStyleCnt="0"/>
      <dgm:spPr/>
    </dgm:pt>
    <dgm:pt modelId="{F94E41EA-1361-4253-A5EC-46E2611B6882}" type="pres">
      <dgm:prSet presAssocID="{57735BD3-357D-4C40-8D19-BF82528F5A2A}" presName="composite" presStyleCnt="0"/>
      <dgm:spPr/>
    </dgm:pt>
    <dgm:pt modelId="{9F65D17B-2C64-4530-AA0A-15C02A5584AC}" type="pres">
      <dgm:prSet presAssocID="{57735BD3-357D-4C40-8D19-BF82528F5A2A}" presName="ConnectorPoint" presStyleLbl="lnNode1" presStyleIdx="4"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BAFAE177-B2BD-4DDF-BA42-CD03331C01D7}" type="pres">
      <dgm:prSet presAssocID="{57735BD3-357D-4C40-8D19-BF82528F5A2A}" presName="DropPinPlaceHolder" presStyleCnt="0"/>
      <dgm:spPr/>
    </dgm:pt>
    <dgm:pt modelId="{A9B18C6E-B809-4C09-AA65-8C88477F91CD}" type="pres">
      <dgm:prSet presAssocID="{57735BD3-357D-4C40-8D19-BF82528F5A2A}" presName="DropPin" presStyleLbl="alignNode1" presStyleIdx="4" presStyleCnt="6" custLinFactNeighborX="-53487" custLinFactNeighborY="380"/>
      <dgm:spPr/>
    </dgm:pt>
    <dgm:pt modelId="{864C3BC4-4BBA-43EB-BD9B-303C9C60F836}" type="pres">
      <dgm:prSet presAssocID="{57735BD3-357D-4C40-8D19-BF82528F5A2A}" presName="Ellipse" presStyleLbl="fgAcc1" presStyleIdx="5" presStyleCnt="7"/>
      <dgm:spPr>
        <a:solidFill>
          <a:schemeClr val="lt1">
            <a:alpha val="90000"/>
            <a:hueOff val="0"/>
            <a:satOff val="0"/>
            <a:lumOff val="0"/>
            <a:alphaOff val="0"/>
          </a:schemeClr>
        </a:solidFill>
        <a:ln w="9525" cap="flat" cmpd="sng" algn="ctr">
          <a:noFill/>
          <a:prstDash val="solid"/>
        </a:ln>
        <a:effectLst/>
      </dgm:spPr>
    </dgm:pt>
    <dgm:pt modelId="{B700AC84-71A8-4A62-B66A-19FC0D23747D}" type="pres">
      <dgm:prSet presAssocID="{57735BD3-357D-4C40-8D19-BF82528F5A2A}" presName="L2TextContainer" presStyleLbl="revTx" presStyleIdx="8" presStyleCnt="12">
        <dgm:presLayoutVars>
          <dgm:bulletEnabled val="1"/>
        </dgm:presLayoutVars>
      </dgm:prSet>
      <dgm:spPr/>
    </dgm:pt>
    <dgm:pt modelId="{4146B162-FEE9-4765-A171-73DD6C389625}" type="pres">
      <dgm:prSet presAssocID="{57735BD3-357D-4C40-8D19-BF82528F5A2A}" presName="L1TextContainer" presStyleLbl="revTx" presStyleIdx="9" presStyleCnt="12" custLinFactNeighborX="-12440" custLinFactNeighborY="1639">
        <dgm:presLayoutVars>
          <dgm:chMax val="1"/>
          <dgm:chPref val="1"/>
          <dgm:bulletEnabled val="1"/>
        </dgm:presLayoutVars>
      </dgm:prSet>
      <dgm:spPr/>
    </dgm:pt>
    <dgm:pt modelId="{5382C2BC-74B3-42A2-B202-6E13E8C5C896}" type="pres">
      <dgm:prSet presAssocID="{57735BD3-357D-4C40-8D19-BF82528F5A2A}" presName="ConnectLine" presStyleLbl="sibTrans1D1" presStyleIdx="4" presStyleCnt="6" custLinFactX="-400000" custLinFactNeighborX="-488280" custLinFactNeighborY="378"/>
      <dgm:spPr>
        <a:noFill/>
        <a:ln w="12700" cap="flat" cmpd="sng" algn="ctr">
          <a:solidFill>
            <a:schemeClr val="accent1">
              <a:hueOff val="0"/>
              <a:satOff val="0"/>
              <a:lumOff val="0"/>
              <a:alphaOff val="0"/>
            </a:schemeClr>
          </a:solidFill>
          <a:prstDash val="dash"/>
        </a:ln>
        <a:effectLst/>
      </dgm:spPr>
    </dgm:pt>
    <dgm:pt modelId="{EBA1376D-E87E-49FB-9D82-2C6AC3DAB587}" type="pres">
      <dgm:prSet presAssocID="{57735BD3-357D-4C40-8D19-BF82528F5A2A}" presName="EmptyPlaceHolder" presStyleCnt="0"/>
      <dgm:spPr/>
    </dgm:pt>
    <dgm:pt modelId="{844EABDD-4B48-4515-856F-5FF6C7908455}" type="pres">
      <dgm:prSet presAssocID="{191019F6-17CE-4D6C-A48F-2A7E3020BA2E}" presName="spaceBetweenRectangles" presStyleCnt="0"/>
      <dgm:spPr/>
    </dgm:pt>
    <dgm:pt modelId="{9D4ED6AA-0555-4FF0-82B1-061FE29399BD}" type="pres">
      <dgm:prSet presAssocID="{8E53F8FB-6C13-45B6-AED2-7A65423DB825}" presName="composite" presStyleCnt="0"/>
      <dgm:spPr/>
    </dgm:pt>
    <dgm:pt modelId="{0439D87E-68E3-4383-BA1D-643BEE914255}" type="pres">
      <dgm:prSet presAssocID="{8E53F8FB-6C13-45B6-AED2-7A65423DB825}" presName="ConnectorPoint" presStyleLbl="lnNode1" presStyleIdx="5"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EE151BA8-14B9-4C09-B928-45E1637F8325}" type="pres">
      <dgm:prSet presAssocID="{8E53F8FB-6C13-45B6-AED2-7A65423DB825}" presName="DropPinPlaceHolder" presStyleCnt="0"/>
      <dgm:spPr/>
    </dgm:pt>
    <dgm:pt modelId="{692EA905-A864-4208-8F88-663023E892ED}" type="pres">
      <dgm:prSet presAssocID="{8E53F8FB-6C13-45B6-AED2-7A65423DB825}" presName="DropPin" presStyleLbl="alignNode1" presStyleIdx="5" presStyleCnt="6" custLinFactX="-100000" custLinFactNeighborX="-112114" custLinFactNeighborY="-3339"/>
      <dgm:spPr/>
    </dgm:pt>
    <dgm:pt modelId="{EA9BC78E-6EFB-4271-B7D0-3A0A824E54B3}" type="pres">
      <dgm:prSet presAssocID="{8E53F8FB-6C13-45B6-AED2-7A65423DB825}" presName="Ellipse" presStyleLbl="fgAcc1" presStyleIdx="6" presStyleCnt="7"/>
      <dgm:spPr>
        <a:solidFill>
          <a:schemeClr val="lt1">
            <a:alpha val="90000"/>
            <a:hueOff val="0"/>
            <a:satOff val="0"/>
            <a:lumOff val="0"/>
            <a:alphaOff val="0"/>
          </a:schemeClr>
        </a:solidFill>
        <a:ln w="9525" cap="flat" cmpd="sng" algn="ctr">
          <a:noFill/>
          <a:prstDash val="solid"/>
        </a:ln>
        <a:effectLst/>
      </dgm:spPr>
    </dgm:pt>
    <dgm:pt modelId="{12456708-B897-43A7-B3DA-84B8E6D03EA3}" type="pres">
      <dgm:prSet presAssocID="{8E53F8FB-6C13-45B6-AED2-7A65423DB825}" presName="L2TextContainer" presStyleLbl="revTx" presStyleIdx="10" presStyleCnt="12">
        <dgm:presLayoutVars>
          <dgm:bulletEnabled val="1"/>
        </dgm:presLayoutVars>
      </dgm:prSet>
      <dgm:spPr/>
    </dgm:pt>
    <dgm:pt modelId="{2493AFAD-D9F7-4AD0-81A8-DC36435D4E04}" type="pres">
      <dgm:prSet presAssocID="{8E53F8FB-6C13-45B6-AED2-7A65423DB825}" presName="L1TextContainer" presStyleLbl="revTx" presStyleIdx="11" presStyleCnt="12" custLinFactNeighborX="-39739" custLinFactNeighborY="4097">
        <dgm:presLayoutVars>
          <dgm:chMax val="1"/>
          <dgm:chPref val="1"/>
          <dgm:bulletEnabled val="1"/>
        </dgm:presLayoutVars>
      </dgm:prSet>
      <dgm:spPr/>
    </dgm:pt>
    <dgm:pt modelId="{5F358CA7-3C10-4D43-96BA-649EB38FEAD8}" type="pres">
      <dgm:prSet presAssocID="{8E53F8FB-6C13-45B6-AED2-7A65423DB825}" presName="ConnectLine" presStyleLbl="sibTrans1D1" presStyleIdx="5" presStyleCnt="6" custLinFactX="-1700000" custLinFactNeighborX="-1740605" custLinFactNeighborY="-948"/>
      <dgm:spPr>
        <a:noFill/>
        <a:ln w="12700" cap="flat" cmpd="sng" algn="ctr">
          <a:solidFill>
            <a:schemeClr val="accent1">
              <a:hueOff val="0"/>
              <a:satOff val="0"/>
              <a:lumOff val="0"/>
              <a:alphaOff val="0"/>
            </a:schemeClr>
          </a:solidFill>
          <a:prstDash val="dash"/>
        </a:ln>
        <a:effectLst/>
      </dgm:spPr>
    </dgm:pt>
    <dgm:pt modelId="{601A8541-600D-4FC7-93CC-54D8757DBBD7}" type="pres">
      <dgm:prSet presAssocID="{8E53F8FB-6C13-45B6-AED2-7A65423DB825}" presName="EmptyPlaceHolder" presStyleCnt="0"/>
      <dgm:spPr/>
    </dgm:pt>
  </dgm:ptLst>
  <dgm:cxnLst>
    <dgm:cxn modelId="{8EA3D902-E573-4BA3-A15B-95D607214DB3}" srcId="{2D7D2771-D837-4755-9A8F-821E0AA7F138}" destId="{8E53F8FB-6C13-45B6-AED2-7A65423DB825}" srcOrd="5" destOrd="0" parTransId="{7A650050-E46F-40AD-B6B8-25E714FE4DA6}" sibTransId="{EA9B21FE-5849-49EA-A877-FA1C8F63712A}"/>
    <dgm:cxn modelId="{BB72AC10-98B0-4DD6-B1B2-0D6B89494993}" srcId="{54C45EB6-378C-471E-A13F-AD49EE002D17}" destId="{4AEFCF82-831E-457E-8908-C3C1D6209382}" srcOrd="1" destOrd="0" parTransId="{691A15E4-9D51-415D-8B47-844746430D98}" sibTransId="{35F7B15E-54BA-45F4-AD25-A7B1D8D7BD93}"/>
    <dgm:cxn modelId="{27F98619-4C54-4C72-A079-D7468215A2EE}" type="presOf" srcId="{D9278B9F-1A5B-4520-987E-30336990F1B2}" destId="{22A1F3BF-FE76-413C-9F55-5F4768163A9A}" srcOrd="0" destOrd="1" presId="urn:microsoft.com/office/officeart/2017/3/layout/DropPinTimeline"/>
    <dgm:cxn modelId="{99D07E1A-304A-4918-820A-498A74F61E1E}" type="presOf" srcId="{57735BD3-357D-4C40-8D19-BF82528F5A2A}" destId="{4146B162-FEE9-4765-A171-73DD6C389625}" srcOrd="0" destOrd="0" presId="urn:microsoft.com/office/officeart/2017/3/layout/DropPinTimeline"/>
    <dgm:cxn modelId="{A3256A1D-285A-4D36-8CE3-7AF54A6A1889}" srcId="{57735BD3-357D-4C40-8D19-BF82528F5A2A}" destId="{CC7A5FE9-8513-42C4-8F3C-325C368E5953}" srcOrd="0" destOrd="0" parTransId="{7765D8AC-9521-45AE-932E-7580AE5EE87D}" sibTransId="{ECB3735B-4660-4E07-9245-529546771B39}"/>
    <dgm:cxn modelId="{0D22CE25-0262-430C-B2E3-67017B986F7E}" type="presOf" srcId="{B64DF267-6624-4980-89FC-E15BF9C49D91}" destId="{FDC2F91E-19AC-4C64-BBB1-6BD5B7C81419}" srcOrd="0" destOrd="0" presId="urn:microsoft.com/office/officeart/2017/3/layout/DropPinTimeline"/>
    <dgm:cxn modelId="{B8C1CD31-000F-4000-BD95-41B70C682FE1}" type="presOf" srcId="{2D7D2771-D837-4755-9A8F-821E0AA7F138}" destId="{3AAFB7EE-5661-4D2F-89BD-E1BBCE27BDB1}" srcOrd="0" destOrd="0" presId="urn:microsoft.com/office/officeart/2017/3/layout/DropPinTimeline"/>
    <dgm:cxn modelId="{32894B33-D15B-4043-9603-899FA88AA111}" type="presOf" srcId="{54C45EB6-378C-471E-A13F-AD49EE002D17}" destId="{C343BB10-BECF-4454-8B3E-015180EE04B5}" srcOrd="0" destOrd="0" presId="urn:microsoft.com/office/officeart/2017/3/layout/DropPinTimeline"/>
    <dgm:cxn modelId="{C45A1A38-6D79-49DF-B19E-A63C979FDEE4}" srcId="{87D3434D-800C-4F50-82BF-4D851F6CA216}" destId="{D96101FD-C4EB-4DD8-8ECC-69D7A029A77E}" srcOrd="0" destOrd="0" parTransId="{9F648845-45FE-49D1-B242-503EC2E31D8C}" sibTransId="{72E485EB-33CC-4BD2-87D5-F38108FA88F9}"/>
    <dgm:cxn modelId="{50557860-F33F-4CE3-90EF-50164D0E7CA0}" type="presOf" srcId="{0FD86AE1-BFCB-4B06-9C07-6EC88F97455C}" destId="{CE8B7527-8483-48A7-B5E6-EFCD413D204A}" srcOrd="0" destOrd="0" presId="urn:microsoft.com/office/officeart/2017/3/layout/DropPinTimeline"/>
    <dgm:cxn modelId="{16D09063-07C4-4509-8E5C-2CD2FCB4B096}" type="presOf" srcId="{68AF3B3F-CB6B-460D-A4EC-80069498BE54}" destId="{9C9A4907-91F8-465C-AF53-67E6DB40D1D5}" srcOrd="0" destOrd="0" presId="urn:microsoft.com/office/officeart/2017/3/layout/DropPinTimeline"/>
    <dgm:cxn modelId="{FCD45464-C959-4ECF-A78C-3FC8725FD78B}" type="presOf" srcId="{EDFCC222-7AA2-46A2-8CF2-9F92C67C9C4A}" destId="{85AA2323-9ECB-4D8D-B1CD-6F9257B64B85}" srcOrd="0" destOrd="0" presId="urn:microsoft.com/office/officeart/2017/3/layout/DropPinTimeline"/>
    <dgm:cxn modelId="{6BC39D70-8C40-4CD3-9655-E734D52AFD12}" srcId="{2D7D2771-D837-4755-9A8F-821E0AA7F138}" destId="{54C45EB6-378C-471E-A13F-AD49EE002D17}" srcOrd="1" destOrd="0" parTransId="{65341169-2CF5-4C1F-92D0-8C85AAEB78DB}" sibTransId="{2E2299A1-428F-40EB-85D5-F20C40220562}"/>
    <dgm:cxn modelId="{13354579-A4D4-42DD-A106-4638C4B6310D}" srcId="{BA737320-5EE6-4C01-9F70-58A8D6121CD2}" destId="{DB2DC55B-DB98-4F57-A389-75793C5BBEB3}" srcOrd="1" destOrd="0" parTransId="{F4CF2874-325B-4A40-8BD1-F6A64E6EAD9A}" sibTransId="{1B2D5242-F407-4A99-B55E-BE37BC3A3C31}"/>
    <dgm:cxn modelId="{E6867985-6FEB-4F54-BF78-ABE0C6C52D5A}" type="presOf" srcId="{2CBBA7A2-279C-4C04-BD4C-C7718977D4BE}" destId="{9C9A4907-91F8-465C-AF53-67E6DB40D1D5}" srcOrd="0" destOrd="1" presId="urn:microsoft.com/office/officeart/2017/3/layout/DropPinTimeline"/>
    <dgm:cxn modelId="{06F40297-7570-4314-8F34-6135668B1B77}" srcId="{2D7D2771-D837-4755-9A8F-821E0AA7F138}" destId="{87D3434D-800C-4F50-82BF-4D851F6CA216}" srcOrd="0" destOrd="0" parTransId="{89BC84C5-3832-442E-BD87-2CC2753CBACB}" sibTransId="{D1C78260-3FD5-4568-9D9F-5502A758314F}"/>
    <dgm:cxn modelId="{F0CA0B98-CFA1-4644-9702-DE2E6B0EFA2F}" type="presOf" srcId="{DB2DC55B-DB98-4F57-A389-75793C5BBEB3}" destId="{CE8B7527-8483-48A7-B5E6-EFCD413D204A}" srcOrd="0" destOrd="1" presId="urn:microsoft.com/office/officeart/2017/3/layout/DropPinTimeline"/>
    <dgm:cxn modelId="{70848298-1C36-46CA-A194-F801CB2568EA}" srcId="{2D7D2771-D837-4755-9A8F-821E0AA7F138}" destId="{57735BD3-357D-4C40-8D19-BF82528F5A2A}" srcOrd="4" destOrd="0" parTransId="{BF42BBC0-5BA7-48DF-BB05-2B733323A171}" sibTransId="{191019F6-17CE-4D6C-A48F-2A7E3020BA2E}"/>
    <dgm:cxn modelId="{EBE7049C-B42C-401C-BF06-BF9C943AAE47}" srcId="{8E53F8FB-6C13-45B6-AED2-7A65423DB825}" destId="{0E206CD6-C84F-4F9C-AB33-C76866C9052C}" srcOrd="0" destOrd="0" parTransId="{5D703EBA-ACC9-4AB5-A8CF-4D6F5671B00E}" sibTransId="{0C800BD5-1EC9-442D-8F50-DA2FD5A5002F}"/>
    <dgm:cxn modelId="{0AE9FD9C-88B7-460F-B656-473C56715540}" type="presOf" srcId="{D96101FD-C4EB-4DD8-8ECC-69D7A029A77E}" destId="{22A1F3BF-FE76-413C-9F55-5F4768163A9A}" srcOrd="0" destOrd="0" presId="urn:microsoft.com/office/officeart/2017/3/layout/DropPinTimeline"/>
    <dgm:cxn modelId="{EEC01B9E-145D-473B-B761-1E22E03B4E9F}" type="presOf" srcId="{8BDC2E1F-2DD2-4FEB-A3DA-A45332E6A448}" destId="{CE8B7527-8483-48A7-B5E6-EFCD413D204A}" srcOrd="0" destOrd="2" presId="urn:microsoft.com/office/officeart/2017/3/layout/DropPinTimeline"/>
    <dgm:cxn modelId="{69AA3BAC-3BE9-41C3-BBEC-04965C8F89BD}" srcId="{BA737320-5EE6-4C01-9F70-58A8D6121CD2}" destId="{C50BBE27-DF9B-4FF1-BE54-5B973C2B35F7}" srcOrd="4" destOrd="0" parTransId="{7F76CB3F-B6E6-49C4-AE2B-02F08043B908}" sibTransId="{EEF09E8F-C216-4D04-B4D5-AEAFB7CF5056}"/>
    <dgm:cxn modelId="{4944F9AD-3591-46B5-8609-FC3940547340}" type="presOf" srcId="{A2644F84-E1EF-4D52-8AB6-71EAAF880716}" destId="{12456708-B897-43A7-B3DA-84B8E6D03EA3}" srcOrd="0" destOrd="1" presId="urn:microsoft.com/office/officeart/2017/3/layout/DropPinTimeline"/>
    <dgm:cxn modelId="{4A5CFDB7-8075-4292-B281-426E2DAFABFD}" srcId="{BA737320-5EE6-4C01-9F70-58A8D6121CD2}" destId="{0FD86AE1-BFCB-4B06-9C07-6EC88F97455C}" srcOrd="0" destOrd="0" parTransId="{7553FEE4-DF2B-4D2B-A201-8FB7671BFB1F}" sibTransId="{E4F7E9CB-6BF7-442A-B55D-A6098CE6D7C6}"/>
    <dgm:cxn modelId="{94AF6AB9-73DB-4A74-A718-78803B0337BF}" type="presOf" srcId="{BA737320-5EE6-4C01-9F70-58A8D6121CD2}" destId="{6D0D6B27-858B-4FE4-A0AB-349DEBDCBB99}" srcOrd="0" destOrd="0" presId="urn:microsoft.com/office/officeart/2017/3/layout/DropPinTimeline"/>
    <dgm:cxn modelId="{CF83D3BD-6522-49B6-A003-8DE038D4F86C}" type="presOf" srcId="{CC7A5FE9-8513-42C4-8F3C-325C368E5953}" destId="{B700AC84-71A8-4A62-B66A-19FC0D23747D}" srcOrd="0" destOrd="0" presId="urn:microsoft.com/office/officeart/2017/3/layout/DropPinTimeline"/>
    <dgm:cxn modelId="{B368E7C3-9873-40B5-8409-C96E66F93756}" srcId="{BA737320-5EE6-4C01-9F70-58A8D6121CD2}" destId="{8BDC2E1F-2DD2-4FEB-A3DA-A45332E6A448}" srcOrd="2" destOrd="0" parTransId="{CA4D6ED0-F831-480F-AB50-68C16F74FE8D}" sibTransId="{2200094F-C6CF-40F3-853E-E98757973000}"/>
    <dgm:cxn modelId="{3494F3C7-55B1-4D5C-BE38-675E6EC17639}" srcId="{8E53F8FB-6C13-45B6-AED2-7A65423DB825}" destId="{A2644F84-E1EF-4D52-8AB6-71EAAF880716}" srcOrd="1" destOrd="0" parTransId="{24EC6A76-364D-42A8-B913-982085478704}" sibTransId="{E2CA4068-6412-4028-B8A1-908448BF1DC4}"/>
    <dgm:cxn modelId="{4C6D0FC9-918A-4A02-A869-F7E44D15EB3A}" srcId="{54C45EB6-378C-471E-A13F-AD49EE002D17}" destId="{B64DF267-6624-4980-89FC-E15BF9C49D91}" srcOrd="0" destOrd="0" parTransId="{F10AC7B5-40CF-4031-B52A-8AF9111F65CE}" sibTransId="{B2273E14-77E1-4F57-8D0B-32B4D1BAE5F1}"/>
    <dgm:cxn modelId="{1ACEF3CD-2C28-4C40-88B2-89871C1B20ED}" srcId="{2D7D2771-D837-4755-9A8F-821E0AA7F138}" destId="{BA737320-5EE6-4C01-9F70-58A8D6121CD2}" srcOrd="2" destOrd="0" parTransId="{266D5B6E-283D-4C3D-936C-40ECB07F6B45}" sibTransId="{20A2E307-1DF3-4D42-AB6F-BE9657D64A25}"/>
    <dgm:cxn modelId="{27C77CCE-BE2B-41F6-8975-50E73767F3CD}" srcId="{EDFCC222-7AA2-46A2-8CF2-9F92C67C9C4A}" destId="{2CBBA7A2-279C-4C04-BD4C-C7718977D4BE}" srcOrd="1" destOrd="0" parTransId="{A8B0B277-2F77-43BC-B0FA-3D61B702FA9D}" sibTransId="{122A43C5-219C-411D-B353-9B685D67ACF4}"/>
    <dgm:cxn modelId="{598439CF-F42C-41EE-AC56-20966E4E5025}" srcId="{2D7D2771-D837-4755-9A8F-821E0AA7F138}" destId="{EDFCC222-7AA2-46A2-8CF2-9F92C67C9C4A}" srcOrd="3" destOrd="0" parTransId="{7C0EFF1D-AA5A-46A4-B600-0E017FA7F449}" sibTransId="{F5C517E0-C8C4-4E61-AF84-9922205FFFE2}"/>
    <dgm:cxn modelId="{0543DFDD-2E42-480D-95B7-537F14CC1810}" type="presOf" srcId="{76FC7102-3275-4328-8744-78DF4B2796DD}" destId="{CE8B7527-8483-48A7-B5E6-EFCD413D204A}" srcOrd="0" destOrd="5" presId="urn:microsoft.com/office/officeart/2017/3/layout/DropPinTimeline"/>
    <dgm:cxn modelId="{8343C5DE-663E-4E9E-8089-AF2E79E31C5E}" srcId="{BA737320-5EE6-4C01-9F70-58A8D6121CD2}" destId="{76FC7102-3275-4328-8744-78DF4B2796DD}" srcOrd="5" destOrd="0" parTransId="{063A7D78-4934-4FC4-B166-CBF0806E4954}" sibTransId="{349B2CF3-CE8F-4273-9B19-61208CF027A9}"/>
    <dgm:cxn modelId="{CB42F7E0-8B3A-49E1-9F3F-64A6F8776A88}" type="presOf" srcId="{87D3434D-800C-4F50-82BF-4D851F6CA216}" destId="{F9AEF0A6-6D47-472F-97E1-9C6D893EC170}" srcOrd="0" destOrd="0" presId="urn:microsoft.com/office/officeart/2017/3/layout/DropPinTimeline"/>
    <dgm:cxn modelId="{0CC8DDE4-E7C9-4F6B-A6DB-385053F62CA3}" type="presOf" srcId="{DA6143ED-28B0-4EA9-9C2D-4B25109D6960}" destId="{CE8B7527-8483-48A7-B5E6-EFCD413D204A}" srcOrd="0" destOrd="3" presId="urn:microsoft.com/office/officeart/2017/3/layout/DropPinTimeline"/>
    <dgm:cxn modelId="{E362FAE6-B3D6-4EED-8122-E1BE687A1637}" srcId="{87D3434D-800C-4F50-82BF-4D851F6CA216}" destId="{D9278B9F-1A5B-4520-987E-30336990F1B2}" srcOrd="1" destOrd="0" parTransId="{D03BC007-2F8A-4608-A85C-28C6EDBFCDE5}" sibTransId="{70BF8038-B6CB-47F8-9AA7-4F7E94FBDD47}"/>
    <dgm:cxn modelId="{DCA884E8-9621-4050-A457-5AD7919A62AD}" type="presOf" srcId="{4AEFCF82-831E-457E-8908-C3C1D6209382}" destId="{FDC2F91E-19AC-4C64-BBB1-6BD5B7C81419}" srcOrd="0" destOrd="1" presId="urn:microsoft.com/office/officeart/2017/3/layout/DropPinTimeline"/>
    <dgm:cxn modelId="{1D42BEEC-0BFB-4C1A-8188-24F2FDBFFB86}" type="presOf" srcId="{8E53F8FB-6C13-45B6-AED2-7A65423DB825}" destId="{2493AFAD-D9F7-4AD0-81A8-DC36435D4E04}" srcOrd="0" destOrd="0" presId="urn:microsoft.com/office/officeart/2017/3/layout/DropPinTimeline"/>
    <dgm:cxn modelId="{CB6A57F1-EE2F-42AA-BE21-5A91F1447D20}" srcId="{EDFCC222-7AA2-46A2-8CF2-9F92C67C9C4A}" destId="{68AF3B3F-CB6B-460D-A4EC-80069498BE54}" srcOrd="0" destOrd="0" parTransId="{967B6FFC-A834-4E4C-B087-BFC2212AAE6E}" sibTransId="{374337F8-8954-484E-B6A7-002508CDEC4E}"/>
    <dgm:cxn modelId="{124778F7-7F5C-4559-8F67-29FD222D1B68}" type="presOf" srcId="{C50BBE27-DF9B-4FF1-BE54-5B973C2B35F7}" destId="{CE8B7527-8483-48A7-B5E6-EFCD413D204A}" srcOrd="0" destOrd="4" presId="urn:microsoft.com/office/officeart/2017/3/layout/DropPinTimeline"/>
    <dgm:cxn modelId="{3D72CDFA-1BA1-455B-97BC-D95A29ACA229}" type="presOf" srcId="{0E206CD6-C84F-4F9C-AB33-C76866C9052C}" destId="{12456708-B897-43A7-B3DA-84B8E6D03EA3}" srcOrd="0" destOrd="0" presId="urn:microsoft.com/office/officeart/2017/3/layout/DropPinTimeline"/>
    <dgm:cxn modelId="{00B575FF-E40F-4B7E-ACF1-1941179698E7}" srcId="{BA737320-5EE6-4C01-9F70-58A8D6121CD2}" destId="{DA6143ED-28B0-4EA9-9C2D-4B25109D6960}" srcOrd="3" destOrd="0" parTransId="{F7EC8B50-4458-40C1-A9E0-83C1470D861D}" sibTransId="{59D21D7B-6CA7-423C-A9B0-31A369FFCF19}"/>
    <dgm:cxn modelId="{158AF6AA-44C5-4A25-B9CA-F0906082F6C3}" type="presParOf" srcId="{3AAFB7EE-5661-4D2F-89BD-E1BBCE27BDB1}" destId="{B93FCD2A-D078-405C-94C3-D635A2D69F31}" srcOrd="0" destOrd="0" presId="urn:microsoft.com/office/officeart/2017/3/layout/DropPinTimeline"/>
    <dgm:cxn modelId="{8061E698-665E-4F28-ADB9-B97D4A9D0CFF}" type="presParOf" srcId="{3AAFB7EE-5661-4D2F-89BD-E1BBCE27BDB1}" destId="{71327781-B0C8-4CDB-8E33-2BA9F42552F1}" srcOrd="1" destOrd="0" presId="urn:microsoft.com/office/officeart/2017/3/layout/DropPinTimeline"/>
    <dgm:cxn modelId="{A7547EB6-75C8-43AE-A2E2-4E3F3A7FCE7D}" type="presParOf" srcId="{71327781-B0C8-4CDB-8E33-2BA9F42552F1}" destId="{19388778-CF06-4069-8941-A9F137E2082F}" srcOrd="0" destOrd="0" presId="urn:microsoft.com/office/officeart/2017/3/layout/DropPinTimeline"/>
    <dgm:cxn modelId="{AA05E39C-4182-44E2-8DED-8788382C4326}" type="presParOf" srcId="{19388778-CF06-4069-8941-A9F137E2082F}" destId="{5436D979-D6F2-4A82-AF1B-CB585E6AE439}" srcOrd="0" destOrd="0" presId="urn:microsoft.com/office/officeart/2017/3/layout/DropPinTimeline"/>
    <dgm:cxn modelId="{5772B404-817E-4CAE-82A9-D9889666A521}" type="presParOf" srcId="{19388778-CF06-4069-8941-A9F137E2082F}" destId="{8C0E5557-A641-4FC7-ADC2-5E13F0EA872B}" srcOrd="1" destOrd="0" presId="urn:microsoft.com/office/officeart/2017/3/layout/DropPinTimeline"/>
    <dgm:cxn modelId="{7AEF91C5-194C-44F0-BAB4-3BD82693624F}" type="presParOf" srcId="{8C0E5557-A641-4FC7-ADC2-5E13F0EA872B}" destId="{0B5A4107-4924-4EA4-95C2-2D97CB9B0066}" srcOrd="0" destOrd="0" presId="urn:microsoft.com/office/officeart/2017/3/layout/DropPinTimeline"/>
    <dgm:cxn modelId="{229551EC-4C0D-4D7E-810C-A627A0B473E0}" type="presParOf" srcId="{8C0E5557-A641-4FC7-ADC2-5E13F0EA872B}" destId="{D95F0C06-9DA7-4907-AD75-B484BED0333E}" srcOrd="1" destOrd="0" presId="urn:microsoft.com/office/officeart/2017/3/layout/DropPinTimeline"/>
    <dgm:cxn modelId="{C80CB90A-DF8A-45C6-8F6D-92F2219370A7}" type="presParOf" srcId="{19388778-CF06-4069-8941-A9F137E2082F}" destId="{22A1F3BF-FE76-413C-9F55-5F4768163A9A}" srcOrd="2" destOrd="0" presId="urn:microsoft.com/office/officeart/2017/3/layout/DropPinTimeline"/>
    <dgm:cxn modelId="{2D1D6352-EF64-49FF-A245-B1C283FEF814}" type="presParOf" srcId="{19388778-CF06-4069-8941-A9F137E2082F}" destId="{F9AEF0A6-6D47-472F-97E1-9C6D893EC170}" srcOrd="3" destOrd="0" presId="urn:microsoft.com/office/officeart/2017/3/layout/DropPinTimeline"/>
    <dgm:cxn modelId="{864E15C7-97D4-449A-96F0-E486744D7C18}" type="presParOf" srcId="{19388778-CF06-4069-8941-A9F137E2082F}" destId="{3FA7586A-CC21-499B-A7BD-DC80D591F327}" srcOrd="4" destOrd="0" presId="urn:microsoft.com/office/officeart/2017/3/layout/DropPinTimeline"/>
    <dgm:cxn modelId="{C9B117DC-550D-4B64-94DA-E69AB6B141DD}" type="presParOf" srcId="{19388778-CF06-4069-8941-A9F137E2082F}" destId="{CE24889F-9EF0-4958-8519-17471AD8EA78}" srcOrd="5" destOrd="0" presId="urn:microsoft.com/office/officeart/2017/3/layout/DropPinTimeline"/>
    <dgm:cxn modelId="{9CE659DA-B8C3-4567-8103-7629F9DC72CD}" type="presParOf" srcId="{71327781-B0C8-4CDB-8E33-2BA9F42552F1}" destId="{805E26BC-8099-402C-A9B4-986482E1EBC2}" srcOrd="1" destOrd="0" presId="urn:microsoft.com/office/officeart/2017/3/layout/DropPinTimeline"/>
    <dgm:cxn modelId="{92BEF2C9-2888-464C-8E28-B4F0B5BFF6D8}" type="presParOf" srcId="{71327781-B0C8-4CDB-8E33-2BA9F42552F1}" destId="{B7CC19C0-4CAD-4CDA-86D8-C2A898A1EE1A}" srcOrd="2" destOrd="0" presId="urn:microsoft.com/office/officeart/2017/3/layout/DropPinTimeline"/>
    <dgm:cxn modelId="{A236E8FB-6404-4776-8C8B-328AE2C94313}" type="presParOf" srcId="{B7CC19C0-4CAD-4CDA-86D8-C2A898A1EE1A}" destId="{4B1E9BBB-3F11-4E37-ADD8-236165BFC23B}" srcOrd="0" destOrd="0" presId="urn:microsoft.com/office/officeart/2017/3/layout/DropPinTimeline"/>
    <dgm:cxn modelId="{75515119-7A22-4553-8D1E-8D7ED0FD46DB}" type="presParOf" srcId="{B7CC19C0-4CAD-4CDA-86D8-C2A898A1EE1A}" destId="{8A266DCF-A830-4BAF-811B-8F5413753D69}" srcOrd="1" destOrd="0" presId="urn:microsoft.com/office/officeart/2017/3/layout/DropPinTimeline"/>
    <dgm:cxn modelId="{7B71EC02-86FF-4ED8-A1CF-18352D45076D}" type="presParOf" srcId="{8A266DCF-A830-4BAF-811B-8F5413753D69}" destId="{28315ED4-7472-4819-ACD8-4B267F79D732}" srcOrd="0" destOrd="0" presId="urn:microsoft.com/office/officeart/2017/3/layout/DropPinTimeline"/>
    <dgm:cxn modelId="{24B7AC86-6762-492E-884A-865085B64986}" type="presParOf" srcId="{8A266DCF-A830-4BAF-811B-8F5413753D69}" destId="{DC11874E-1D73-4D0D-80D1-4D9DF5116A11}" srcOrd="1" destOrd="0" presId="urn:microsoft.com/office/officeart/2017/3/layout/DropPinTimeline"/>
    <dgm:cxn modelId="{F0F1B29E-3B20-4745-A148-6390CC058226}" type="presParOf" srcId="{B7CC19C0-4CAD-4CDA-86D8-C2A898A1EE1A}" destId="{FDC2F91E-19AC-4C64-BBB1-6BD5B7C81419}" srcOrd="2" destOrd="0" presId="urn:microsoft.com/office/officeart/2017/3/layout/DropPinTimeline"/>
    <dgm:cxn modelId="{73F536F3-3C59-40D3-9F18-DAF007F791F0}" type="presParOf" srcId="{B7CC19C0-4CAD-4CDA-86D8-C2A898A1EE1A}" destId="{C343BB10-BECF-4454-8B3E-015180EE04B5}" srcOrd="3" destOrd="0" presId="urn:microsoft.com/office/officeart/2017/3/layout/DropPinTimeline"/>
    <dgm:cxn modelId="{F3ABFB5F-E5FB-4760-97E4-C32A646E3821}" type="presParOf" srcId="{B7CC19C0-4CAD-4CDA-86D8-C2A898A1EE1A}" destId="{A888E197-9FA5-4F52-91D4-AE5E16124220}" srcOrd="4" destOrd="0" presId="urn:microsoft.com/office/officeart/2017/3/layout/DropPinTimeline"/>
    <dgm:cxn modelId="{C7F7C5BE-A8E9-42F7-8EFB-62697BDF8F26}" type="presParOf" srcId="{B7CC19C0-4CAD-4CDA-86D8-C2A898A1EE1A}" destId="{11E2A01B-D876-4C97-991F-453668340891}" srcOrd="5" destOrd="0" presId="urn:microsoft.com/office/officeart/2017/3/layout/DropPinTimeline"/>
    <dgm:cxn modelId="{E1DA0E53-A5FA-4B8F-8B3A-ECDE80168E77}" type="presParOf" srcId="{71327781-B0C8-4CDB-8E33-2BA9F42552F1}" destId="{DFAA5943-3DCF-45CF-B200-3035894A188D}" srcOrd="3" destOrd="0" presId="urn:microsoft.com/office/officeart/2017/3/layout/DropPinTimeline"/>
    <dgm:cxn modelId="{17F1AAAD-EE1F-4376-B225-06987F524633}" type="presParOf" srcId="{71327781-B0C8-4CDB-8E33-2BA9F42552F1}" destId="{3AD8ECC3-0388-4814-A881-E21D3DB1E052}" srcOrd="4" destOrd="0" presId="urn:microsoft.com/office/officeart/2017/3/layout/DropPinTimeline"/>
    <dgm:cxn modelId="{4F31CFF9-3B97-42F6-9BA9-BD4C79CD7426}" type="presParOf" srcId="{3AD8ECC3-0388-4814-A881-E21D3DB1E052}" destId="{AE90F3E0-9436-4313-A4A8-F428ECC0395F}" srcOrd="0" destOrd="0" presId="urn:microsoft.com/office/officeart/2017/3/layout/DropPinTimeline"/>
    <dgm:cxn modelId="{CD0E225E-9FA5-4BF3-AD91-15CF60ACCC2F}" type="presParOf" srcId="{3AD8ECC3-0388-4814-A881-E21D3DB1E052}" destId="{27D6E573-10A7-4A1E-9DB7-2598B11BE6E0}" srcOrd="1" destOrd="0" presId="urn:microsoft.com/office/officeart/2017/3/layout/DropPinTimeline"/>
    <dgm:cxn modelId="{FEB86CE1-CCD8-4AF3-B692-232292E7C40B}" type="presParOf" srcId="{27D6E573-10A7-4A1E-9DB7-2598B11BE6E0}" destId="{DC831047-8D0A-4369-BFD7-C0DF423D0C62}" srcOrd="0" destOrd="0" presId="urn:microsoft.com/office/officeart/2017/3/layout/DropPinTimeline"/>
    <dgm:cxn modelId="{9B6D4254-2381-424E-8529-92FDC005F74E}" type="presParOf" srcId="{27D6E573-10A7-4A1E-9DB7-2598B11BE6E0}" destId="{98C60D08-1F3A-4D30-AA54-4F275FD7F0E5}" srcOrd="1" destOrd="0" presId="urn:microsoft.com/office/officeart/2017/3/layout/DropPinTimeline"/>
    <dgm:cxn modelId="{65B6EFD0-74BA-4651-9881-7B788053479D}" type="presParOf" srcId="{3AD8ECC3-0388-4814-A881-E21D3DB1E052}" destId="{CE8B7527-8483-48A7-B5E6-EFCD413D204A}" srcOrd="2" destOrd="0" presId="urn:microsoft.com/office/officeart/2017/3/layout/DropPinTimeline"/>
    <dgm:cxn modelId="{0F4BB637-1AE7-4ECA-91E5-D1B6FEEDCF7E}" type="presParOf" srcId="{3AD8ECC3-0388-4814-A881-E21D3DB1E052}" destId="{6D0D6B27-858B-4FE4-A0AB-349DEBDCBB99}" srcOrd="3" destOrd="0" presId="urn:microsoft.com/office/officeart/2017/3/layout/DropPinTimeline"/>
    <dgm:cxn modelId="{DA714723-8727-4A14-8E83-A3190A08BED7}" type="presParOf" srcId="{3AD8ECC3-0388-4814-A881-E21D3DB1E052}" destId="{16B63643-9B21-4C88-B758-6D80E5DF71C1}" srcOrd="4" destOrd="0" presId="urn:microsoft.com/office/officeart/2017/3/layout/DropPinTimeline"/>
    <dgm:cxn modelId="{E088AE74-A12C-4CC8-B74D-16ECDE376EED}" type="presParOf" srcId="{3AD8ECC3-0388-4814-A881-E21D3DB1E052}" destId="{1AEA0D32-CC86-4E3D-A933-99BCC98BDDAA}" srcOrd="5" destOrd="0" presId="urn:microsoft.com/office/officeart/2017/3/layout/DropPinTimeline"/>
    <dgm:cxn modelId="{54B02658-D554-4815-BD82-59968509A56C}" type="presParOf" srcId="{71327781-B0C8-4CDB-8E33-2BA9F42552F1}" destId="{83AFFEB6-66DE-4249-AB82-7B02F1062728}" srcOrd="5" destOrd="0" presId="urn:microsoft.com/office/officeart/2017/3/layout/DropPinTimeline"/>
    <dgm:cxn modelId="{6290377D-919B-48B7-85C9-B5AAE61F0465}" type="presParOf" srcId="{71327781-B0C8-4CDB-8E33-2BA9F42552F1}" destId="{7C31570C-772D-49A8-B8B1-3478CE2D24F4}" srcOrd="6" destOrd="0" presId="urn:microsoft.com/office/officeart/2017/3/layout/DropPinTimeline"/>
    <dgm:cxn modelId="{760D584D-CFBB-423B-91BD-6FFAE486D927}" type="presParOf" srcId="{7C31570C-772D-49A8-B8B1-3478CE2D24F4}" destId="{B4FEF246-D0C6-462E-B0C3-B5DC7E28F1F5}" srcOrd="0" destOrd="0" presId="urn:microsoft.com/office/officeart/2017/3/layout/DropPinTimeline"/>
    <dgm:cxn modelId="{280A135A-6899-4D5B-83D8-3CF5748B2265}" type="presParOf" srcId="{7C31570C-772D-49A8-B8B1-3478CE2D24F4}" destId="{3256FBAA-CFF8-4FBE-90BA-BB8EFC55A706}" srcOrd="1" destOrd="0" presId="urn:microsoft.com/office/officeart/2017/3/layout/DropPinTimeline"/>
    <dgm:cxn modelId="{BEED3174-37F6-445B-B072-A7E7AF62F1D8}" type="presParOf" srcId="{3256FBAA-CFF8-4FBE-90BA-BB8EFC55A706}" destId="{13B1DDE0-24CC-4F4A-9962-1970BB382D74}" srcOrd="0" destOrd="0" presId="urn:microsoft.com/office/officeart/2017/3/layout/DropPinTimeline"/>
    <dgm:cxn modelId="{6D08F557-305B-4DEC-87D7-B9F3A962EC1E}" type="presParOf" srcId="{3256FBAA-CFF8-4FBE-90BA-BB8EFC55A706}" destId="{D57D666B-96B3-4B26-BAB0-DF3F69FC6587}" srcOrd="1" destOrd="0" presId="urn:microsoft.com/office/officeart/2017/3/layout/DropPinTimeline"/>
    <dgm:cxn modelId="{0C27B5F7-C735-4674-9360-9E8B0BD53E5C}" type="presParOf" srcId="{7C31570C-772D-49A8-B8B1-3478CE2D24F4}" destId="{9C9A4907-91F8-465C-AF53-67E6DB40D1D5}" srcOrd="2" destOrd="0" presId="urn:microsoft.com/office/officeart/2017/3/layout/DropPinTimeline"/>
    <dgm:cxn modelId="{071838E0-1BB8-4798-A2FE-B7BCC1CE8F77}" type="presParOf" srcId="{7C31570C-772D-49A8-B8B1-3478CE2D24F4}" destId="{85AA2323-9ECB-4D8D-B1CD-6F9257B64B85}" srcOrd="3" destOrd="0" presId="urn:microsoft.com/office/officeart/2017/3/layout/DropPinTimeline"/>
    <dgm:cxn modelId="{31F32D2E-1B77-41B6-9F5B-EB6F279F6237}" type="presParOf" srcId="{7C31570C-772D-49A8-B8B1-3478CE2D24F4}" destId="{D9CB7C46-1C0F-4BFF-90E9-A9EED07A090C}" srcOrd="4" destOrd="0" presId="urn:microsoft.com/office/officeart/2017/3/layout/DropPinTimeline"/>
    <dgm:cxn modelId="{7976EACC-A54A-440E-8EFE-D54036847812}" type="presParOf" srcId="{7C31570C-772D-49A8-B8B1-3478CE2D24F4}" destId="{783192ED-4CDC-41F6-9DEB-71DAC3F1551F}" srcOrd="5" destOrd="0" presId="urn:microsoft.com/office/officeart/2017/3/layout/DropPinTimeline"/>
    <dgm:cxn modelId="{9BF8D7E0-38F6-4F33-82DD-27C831304BE1}" type="presParOf" srcId="{71327781-B0C8-4CDB-8E33-2BA9F42552F1}" destId="{FE93E260-B371-4D23-8B4E-6D9E00DFE252}" srcOrd="7" destOrd="0" presId="urn:microsoft.com/office/officeart/2017/3/layout/DropPinTimeline"/>
    <dgm:cxn modelId="{91E6D105-AE50-4C3D-8FEA-9D8D5DE0D4EC}" type="presParOf" srcId="{71327781-B0C8-4CDB-8E33-2BA9F42552F1}" destId="{F94E41EA-1361-4253-A5EC-46E2611B6882}" srcOrd="8" destOrd="0" presId="urn:microsoft.com/office/officeart/2017/3/layout/DropPinTimeline"/>
    <dgm:cxn modelId="{2A342211-3BB0-4F25-9402-9E077238EE7F}" type="presParOf" srcId="{F94E41EA-1361-4253-A5EC-46E2611B6882}" destId="{9F65D17B-2C64-4530-AA0A-15C02A5584AC}" srcOrd="0" destOrd="0" presId="urn:microsoft.com/office/officeart/2017/3/layout/DropPinTimeline"/>
    <dgm:cxn modelId="{8EA145A0-4D44-4AFA-8E22-30DC9264E8BF}" type="presParOf" srcId="{F94E41EA-1361-4253-A5EC-46E2611B6882}" destId="{BAFAE177-B2BD-4DDF-BA42-CD03331C01D7}" srcOrd="1" destOrd="0" presId="urn:microsoft.com/office/officeart/2017/3/layout/DropPinTimeline"/>
    <dgm:cxn modelId="{774F7A73-7D8D-4F2C-A63D-A8DD421019AA}" type="presParOf" srcId="{BAFAE177-B2BD-4DDF-BA42-CD03331C01D7}" destId="{A9B18C6E-B809-4C09-AA65-8C88477F91CD}" srcOrd="0" destOrd="0" presId="urn:microsoft.com/office/officeart/2017/3/layout/DropPinTimeline"/>
    <dgm:cxn modelId="{DD9698F9-FBA1-4132-9695-D33C184DD7DA}" type="presParOf" srcId="{BAFAE177-B2BD-4DDF-BA42-CD03331C01D7}" destId="{864C3BC4-4BBA-43EB-BD9B-303C9C60F836}" srcOrd="1" destOrd="0" presId="urn:microsoft.com/office/officeart/2017/3/layout/DropPinTimeline"/>
    <dgm:cxn modelId="{5EF396B9-6675-4130-A14D-0006FBC0CC46}" type="presParOf" srcId="{F94E41EA-1361-4253-A5EC-46E2611B6882}" destId="{B700AC84-71A8-4A62-B66A-19FC0D23747D}" srcOrd="2" destOrd="0" presId="urn:microsoft.com/office/officeart/2017/3/layout/DropPinTimeline"/>
    <dgm:cxn modelId="{1D3FEB49-3B3D-488E-85D3-E4168963F7BB}" type="presParOf" srcId="{F94E41EA-1361-4253-A5EC-46E2611B6882}" destId="{4146B162-FEE9-4765-A171-73DD6C389625}" srcOrd="3" destOrd="0" presId="urn:microsoft.com/office/officeart/2017/3/layout/DropPinTimeline"/>
    <dgm:cxn modelId="{59E5E1D2-5158-4FB1-8975-303DC1F36B21}" type="presParOf" srcId="{F94E41EA-1361-4253-A5EC-46E2611B6882}" destId="{5382C2BC-74B3-42A2-B202-6E13E8C5C896}" srcOrd="4" destOrd="0" presId="urn:microsoft.com/office/officeart/2017/3/layout/DropPinTimeline"/>
    <dgm:cxn modelId="{BFA59791-F6D9-47F6-A406-172A2BA7BB1F}" type="presParOf" srcId="{F94E41EA-1361-4253-A5EC-46E2611B6882}" destId="{EBA1376D-E87E-49FB-9D82-2C6AC3DAB587}" srcOrd="5" destOrd="0" presId="urn:microsoft.com/office/officeart/2017/3/layout/DropPinTimeline"/>
    <dgm:cxn modelId="{E3F6D773-AA13-40B8-B353-DBEB0F898E71}" type="presParOf" srcId="{71327781-B0C8-4CDB-8E33-2BA9F42552F1}" destId="{844EABDD-4B48-4515-856F-5FF6C7908455}" srcOrd="9" destOrd="0" presId="urn:microsoft.com/office/officeart/2017/3/layout/DropPinTimeline"/>
    <dgm:cxn modelId="{A57EFDFC-B50F-4018-B2AC-3CA8DE183677}" type="presParOf" srcId="{71327781-B0C8-4CDB-8E33-2BA9F42552F1}" destId="{9D4ED6AA-0555-4FF0-82B1-061FE29399BD}" srcOrd="10" destOrd="0" presId="urn:microsoft.com/office/officeart/2017/3/layout/DropPinTimeline"/>
    <dgm:cxn modelId="{D2795F8B-8196-42B5-9500-5C7F4D0AFC32}" type="presParOf" srcId="{9D4ED6AA-0555-4FF0-82B1-061FE29399BD}" destId="{0439D87E-68E3-4383-BA1D-643BEE914255}" srcOrd="0" destOrd="0" presId="urn:microsoft.com/office/officeart/2017/3/layout/DropPinTimeline"/>
    <dgm:cxn modelId="{AC21B8F6-8431-42E7-AC0D-59EF98F5566B}" type="presParOf" srcId="{9D4ED6AA-0555-4FF0-82B1-061FE29399BD}" destId="{EE151BA8-14B9-4C09-B928-45E1637F8325}" srcOrd="1" destOrd="0" presId="urn:microsoft.com/office/officeart/2017/3/layout/DropPinTimeline"/>
    <dgm:cxn modelId="{D0403AE8-DBD3-463F-A92D-C4E72891D817}" type="presParOf" srcId="{EE151BA8-14B9-4C09-B928-45E1637F8325}" destId="{692EA905-A864-4208-8F88-663023E892ED}" srcOrd="0" destOrd="0" presId="urn:microsoft.com/office/officeart/2017/3/layout/DropPinTimeline"/>
    <dgm:cxn modelId="{23486FAA-60FE-4449-B3F7-AEFD296F2696}" type="presParOf" srcId="{EE151BA8-14B9-4C09-B928-45E1637F8325}" destId="{EA9BC78E-6EFB-4271-B7D0-3A0A824E54B3}" srcOrd="1" destOrd="0" presId="urn:microsoft.com/office/officeart/2017/3/layout/DropPinTimeline"/>
    <dgm:cxn modelId="{AC1EE2F8-80EC-4F00-A55A-0A07CE4B2CF6}" type="presParOf" srcId="{9D4ED6AA-0555-4FF0-82B1-061FE29399BD}" destId="{12456708-B897-43A7-B3DA-84B8E6D03EA3}" srcOrd="2" destOrd="0" presId="urn:microsoft.com/office/officeart/2017/3/layout/DropPinTimeline"/>
    <dgm:cxn modelId="{96C167FD-D61D-4B06-ADF5-4A96C3BF14B6}" type="presParOf" srcId="{9D4ED6AA-0555-4FF0-82B1-061FE29399BD}" destId="{2493AFAD-D9F7-4AD0-81A8-DC36435D4E04}" srcOrd="3" destOrd="0" presId="urn:microsoft.com/office/officeart/2017/3/layout/DropPinTimeline"/>
    <dgm:cxn modelId="{E36E95D5-0CA0-4A0B-8033-F1299E41F770}" type="presParOf" srcId="{9D4ED6AA-0555-4FF0-82B1-061FE29399BD}" destId="{5F358CA7-3C10-4D43-96BA-649EB38FEAD8}" srcOrd="4" destOrd="0" presId="urn:microsoft.com/office/officeart/2017/3/layout/DropPinTimeline"/>
    <dgm:cxn modelId="{442A8503-554B-4324-B9B0-49563F59C02B}" type="presParOf" srcId="{9D4ED6AA-0555-4FF0-82B1-061FE29399BD}" destId="{601A8541-600D-4FC7-93CC-54D8757DBBD7}"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5" qsCatId="simple" csTypeId="urn:microsoft.com/office/officeart/2005/8/colors/accent1_2" csCatId="accent1" phldr="1"/>
      <dgm:spPr/>
      <dgm:t>
        <a:bodyPr/>
        <a:lstStyle/>
        <a:p>
          <a:endParaRPr lang="en-US"/>
        </a:p>
      </dgm:t>
    </dgm:pt>
    <dgm:pt modelId="{87D3434D-800C-4F50-82BF-4D851F6CA216}">
      <dgm:prSet custT="1"/>
      <dgm:spPr/>
      <dgm:t>
        <a:bodyPr/>
        <a:lstStyle/>
        <a:p>
          <a:pPr>
            <a:defRPr b="1"/>
          </a:pPr>
          <a:r>
            <a:rPr lang="en-US" sz="1400">
              <a:solidFill>
                <a:schemeClr val="tx1">
                  <a:lumMod val="50000"/>
                </a:schemeClr>
              </a:solidFill>
            </a:rPr>
            <a:t>2020 release wave 1</a:t>
          </a:r>
        </a:p>
      </dgm:t>
    </dgm:pt>
    <dgm:pt modelId="{89BC84C5-3832-442E-BD87-2CC2753CBACB}" type="parTrans" cxnId="{06F40297-7570-4314-8F34-6135668B1B77}">
      <dgm:prSet/>
      <dgm:spPr/>
      <dgm:t>
        <a:bodyPr/>
        <a:lstStyle/>
        <a:p>
          <a:endParaRPr lang="en-US"/>
        </a:p>
      </dgm:t>
    </dgm:pt>
    <dgm:pt modelId="{D1C78260-3FD5-4568-9D9F-5502A758314F}" type="sibTrans" cxnId="{06F40297-7570-4314-8F34-6135668B1B77}">
      <dgm:prSet/>
      <dgm:spPr/>
      <dgm:t>
        <a:bodyPr/>
        <a:lstStyle/>
        <a:p>
          <a:endParaRPr lang="en-US"/>
        </a:p>
      </dgm:t>
    </dgm:pt>
    <dgm:pt modelId="{D96101FD-C4EB-4DD8-8ECC-69D7A029A77E}">
      <dgm:prSet custT="1"/>
      <dgm:spPr/>
      <dgm:t>
        <a:bodyPr/>
        <a:lstStyle/>
        <a:p>
          <a:r>
            <a:rPr lang="en-US" sz="1050">
              <a:solidFill>
                <a:schemeClr val="tx1">
                  <a:lumMod val="50000"/>
                </a:schemeClr>
              </a:solidFill>
            </a:rPr>
            <a:t>Print events</a:t>
          </a:r>
        </a:p>
      </dgm:t>
    </dgm:pt>
    <dgm:pt modelId="{9F648845-45FE-49D1-B242-503EC2E31D8C}" type="parTrans" cxnId="{C45A1A38-6D79-49DF-B19E-A63C979FDEE4}">
      <dgm:prSet/>
      <dgm:spPr/>
      <dgm:t>
        <a:bodyPr/>
        <a:lstStyle/>
        <a:p>
          <a:endParaRPr lang="en-US"/>
        </a:p>
      </dgm:t>
    </dgm:pt>
    <dgm:pt modelId="{72E485EB-33CC-4BD2-87D5-F38108FA88F9}" type="sibTrans" cxnId="{C45A1A38-6D79-49DF-B19E-A63C979FDEE4}">
      <dgm:prSet/>
      <dgm:spPr/>
      <dgm:t>
        <a:bodyPr/>
        <a:lstStyle/>
        <a:p>
          <a:endParaRPr lang="en-US"/>
        </a:p>
      </dgm:t>
    </dgm:pt>
    <dgm:pt modelId="{D9278B9F-1A5B-4520-987E-30336990F1B2}">
      <dgm:prSet custT="1"/>
      <dgm:spPr/>
      <dgm:t>
        <a:bodyPr/>
        <a:lstStyle/>
        <a:p>
          <a:r>
            <a:rPr lang="en-US" sz="1050">
              <a:solidFill>
                <a:schemeClr val="tx1">
                  <a:lumMod val="50000"/>
                </a:schemeClr>
              </a:solidFill>
            </a:rPr>
            <a:t>Email print</a:t>
          </a:r>
        </a:p>
        <a:p>
          <a:r>
            <a:rPr lang="en-US" sz="1050">
              <a:solidFill>
                <a:schemeClr val="tx1">
                  <a:lumMod val="50000"/>
                </a:schemeClr>
              </a:solidFill>
            </a:rPr>
            <a:t>User can cancel reports</a:t>
          </a:r>
        </a:p>
        <a:p>
          <a:r>
            <a:rPr lang="en-US" sz="1050">
              <a:solidFill>
                <a:schemeClr val="tx1">
                  <a:lumMod val="50000"/>
                </a:schemeClr>
              </a:solidFill>
            </a:rPr>
            <a:t>Server limits on report</a:t>
          </a:r>
        </a:p>
        <a:p>
          <a:r>
            <a:rPr lang="en-US" sz="1050">
              <a:solidFill>
                <a:schemeClr val="tx1">
                  <a:lumMod val="50000"/>
                </a:schemeClr>
              </a:solidFill>
            </a:rPr>
            <a:t>MICR fonts</a:t>
          </a:r>
        </a:p>
      </dgm:t>
    </dgm:pt>
    <dgm:pt modelId="{D03BC007-2F8A-4608-A85C-28C6EDBFCDE5}" type="parTrans" cxnId="{E362FAE6-B3D6-4EED-8122-E1BE687A1637}">
      <dgm:prSet/>
      <dgm:spPr/>
      <dgm:t>
        <a:bodyPr/>
        <a:lstStyle/>
        <a:p>
          <a:endParaRPr lang="en-US"/>
        </a:p>
      </dgm:t>
    </dgm:pt>
    <dgm:pt modelId="{70BF8038-B6CB-47F8-9AA7-4F7E94FBDD47}" type="sibTrans" cxnId="{E362FAE6-B3D6-4EED-8122-E1BE687A1637}">
      <dgm:prSet/>
      <dgm:spPr/>
      <dgm:t>
        <a:bodyPr/>
        <a:lstStyle/>
        <a:p>
          <a:endParaRPr lang="en-US"/>
        </a:p>
      </dgm:t>
    </dgm:pt>
    <dgm:pt modelId="{54C45EB6-378C-471E-A13F-AD49EE002D17}">
      <dgm:prSet custT="1"/>
      <dgm:spPr/>
      <dgm:t>
        <a:bodyPr/>
        <a:lstStyle/>
        <a:p>
          <a:pPr>
            <a:defRPr b="1"/>
          </a:pPr>
          <a:r>
            <a:rPr lang="en-US" sz="1400">
              <a:solidFill>
                <a:schemeClr val="tx1">
                  <a:lumMod val="50000"/>
                </a:schemeClr>
              </a:solidFill>
            </a:rPr>
            <a:t>2020 release wave 2</a:t>
          </a:r>
        </a:p>
      </dgm:t>
    </dgm:pt>
    <dgm:pt modelId="{65341169-2CF5-4C1F-92D0-8C85AAEB78DB}" type="parTrans" cxnId="{6BC39D70-8C40-4CD3-9655-E734D52AFD12}">
      <dgm:prSet/>
      <dgm:spPr/>
      <dgm:t>
        <a:bodyPr/>
        <a:lstStyle/>
        <a:p>
          <a:endParaRPr lang="en-US"/>
        </a:p>
      </dgm:t>
    </dgm:pt>
    <dgm:pt modelId="{2E2299A1-428F-40EB-85D5-F20C40220562}" type="sibTrans" cxnId="{6BC39D70-8C40-4CD3-9655-E734D52AFD12}">
      <dgm:prSet/>
      <dgm:spPr/>
      <dgm:t>
        <a:bodyPr/>
        <a:lstStyle/>
        <a:p>
          <a:endParaRPr lang="en-US"/>
        </a:p>
      </dgm:t>
    </dgm:pt>
    <dgm:pt modelId="{B64DF267-6624-4980-89FC-E15BF9C49D91}">
      <dgm:prSet custT="1"/>
      <dgm:spPr/>
      <dgm:t>
        <a:bodyPr/>
        <a:lstStyle/>
        <a:p>
          <a:endParaRPr lang="en-US" sz="1050">
            <a:solidFill>
              <a:schemeClr val="tx1">
                <a:lumMod val="50000"/>
              </a:schemeClr>
            </a:solidFill>
          </a:endParaRPr>
        </a:p>
      </dgm:t>
    </dgm:pt>
    <dgm:pt modelId="{F10AC7B5-40CF-4031-B52A-8AF9111F65CE}" type="parTrans" cxnId="{4C6D0FC9-918A-4A02-A869-F7E44D15EB3A}">
      <dgm:prSet/>
      <dgm:spPr/>
      <dgm:t>
        <a:bodyPr/>
        <a:lstStyle/>
        <a:p>
          <a:endParaRPr lang="en-US"/>
        </a:p>
      </dgm:t>
    </dgm:pt>
    <dgm:pt modelId="{B2273E14-77E1-4F57-8D0B-32B4D1BAE5F1}" type="sibTrans" cxnId="{4C6D0FC9-918A-4A02-A869-F7E44D15EB3A}">
      <dgm:prSet/>
      <dgm:spPr/>
      <dgm:t>
        <a:bodyPr/>
        <a:lstStyle/>
        <a:p>
          <a:endParaRPr lang="en-US"/>
        </a:p>
      </dgm:t>
    </dgm:pt>
    <dgm:pt modelId="{4AEFCF82-831E-457E-8908-C3C1D6209382}">
      <dgm:prSet custT="1"/>
      <dgm:spPr/>
      <dgm:t>
        <a:bodyPr/>
        <a:lstStyle/>
        <a:p>
          <a:r>
            <a:rPr lang="en-GB" sz="1050" i="0">
              <a:solidFill>
                <a:schemeClr val="tx1">
                  <a:lumMod val="50000"/>
                </a:schemeClr>
              </a:solidFill>
            </a:rPr>
            <a:t>Multiple previews from request page</a:t>
          </a:r>
        </a:p>
        <a:p>
          <a:r>
            <a:rPr lang="en-GB" sz="1050" i="0">
              <a:solidFill>
                <a:schemeClr val="tx1">
                  <a:lumMod val="50000"/>
                </a:schemeClr>
              </a:solidFill>
            </a:rPr>
            <a:t>Configurable limits on </a:t>
          </a:r>
        </a:p>
        <a:p>
          <a:r>
            <a:rPr lang="en-GB" sz="1050" i="0">
              <a:solidFill>
                <a:schemeClr val="tx1">
                  <a:lumMod val="50000"/>
                </a:schemeClr>
              </a:solidFill>
            </a:rPr>
            <a:t>  report execution time</a:t>
          </a:r>
          <a:endParaRPr lang="en-US" sz="1050" i="0">
            <a:solidFill>
              <a:schemeClr val="tx1">
                <a:lumMod val="50000"/>
              </a:schemeClr>
            </a:solidFill>
          </a:endParaRPr>
        </a:p>
      </dgm:t>
    </dgm:pt>
    <dgm:pt modelId="{691A15E4-9D51-415D-8B47-844746430D98}" type="parTrans" cxnId="{BB72AC10-98B0-4DD6-B1B2-0D6B89494993}">
      <dgm:prSet/>
      <dgm:spPr/>
      <dgm:t>
        <a:bodyPr/>
        <a:lstStyle/>
        <a:p>
          <a:endParaRPr lang="en-US"/>
        </a:p>
      </dgm:t>
    </dgm:pt>
    <dgm:pt modelId="{35F7B15E-54BA-45F4-AD25-A7B1D8D7BD93}" type="sibTrans" cxnId="{BB72AC10-98B0-4DD6-B1B2-0D6B89494993}">
      <dgm:prSet/>
      <dgm:spPr/>
      <dgm:t>
        <a:bodyPr/>
        <a:lstStyle/>
        <a:p>
          <a:endParaRPr lang="en-US"/>
        </a:p>
      </dgm:t>
    </dgm:pt>
    <dgm:pt modelId="{BA737320-5EE6-4C01-9F70-58A8D6121CD2}">
      <dgm:prSet custT="1"/>
      <dgm:spPr/>
      <dgm:t>
        <a:bodyPr/>
        <a:lstStyle/>
        <a:p>
          <a:pPr>
            <a:defRPr b="1"/>
          </a:pPr>
          <a:r>
            <a:rPr lang="en-US" sz="1400">
              <a:solidFill>
                <a:schemeClr val="tx1">
                  <a:lumMod val="50000"/>
                </a:schemeClr>
              </a:solidFill>
            </a:rPr>
            <a:t>2021 release wave 1</a:t>
          </a:r>
        </a:p>
      </dgm:t>
    </dgm:pt>
    <dgm:pt modelId="{266D5B6E-283D-4C3D-936C-40ECB07F6B45}" type="parTrans" cxnId="{1ACEF3CD-2C28-4C40-88B2-89871C1B20ED}">
      <dgm:prSet/>
      <dgm:spPr/>
      <dgm:t>
        <a:bodyPr/>
        <a:lstStyle/>
        <a:p>
          <a:endParaRPr lang="en-US"/>
        </a:p>
      </dgm:t>
    </dgm:pt>
    <dgm:pt modelId="{20A2E307-1DF3-4D42-AB6F-BE9657D64A25}" type="sibTrans" cxnId="{1ACEF3CD-2C28-4C40-88B2-89871C1B20ED}">
      <dgm:prSet/>
      <dgm:spPr/>
      <dgm:t>
        <a:bodyPr/>
        <a:lstStyle/>
        <a:p>
          <a:endParaRPr lang="en-US"/>
        </a:p>
      </dgm:t>
    </dgm:pt>
    <dgm:pt modelId="{0FD86AE1-BFCB-4B06-9C07-6EC88F97455C}">
      <dgm:prSet custT="1"/>
      <dgm:spPr/>
      <dgm:t>
        <a:bodyPr/>
        <a:lstStyle/>
        <a:p>
          <a:r>
            <a:rPr lang="en-GB" sz="1050" i="0" kern="1200">
              <a:solidFill>
                <a:schemeClr val="tx1">
                  <a:lumMod val="50000"/>
                </a:schemeClr>
              </a:solidFill>
            </a:rPr>
            <a:t>Report </a:t>
          </a:r>
          <a:r>
            <a:rPr lang="en-GB" sz="1050" i="0" kern="1200">
              <a:solidFill>
                <a:srgbClr val="FFFFFF">
                  <a:lumMod val="50000"/>
                </a:srgbClr>
              </a:solidFill>
              <a:latin typeface="Segoe UI"/>
              <a:ea typeface="+mn-ea"/>
              <a:cs typeface="+mn-cs"/>
            </a:rPr>
            <a:t>dataset in Excel</a:t>
          </a:r>
          <a:endParaRPr lang="en-US" sz="1050" i="0" kern="1200">
            <a:solidFill>
              <a:srgbClr val="FFFFFF">
                <a:lumMod val="50000"/>
              </a:srgbClr>
            </a:solidFill>
            <a:latin typeface="Segoe UI"/>
            <a:ea typeface="+mn-ea"/>
            <a:cs typeface="+mn-cs"/>
          </a:endParaRPr>
        </a:p>
      </dgm:t>
    </dgm:pt>
    <dgm:pt modelId="{7553FEE4-DF2B-4D2B-A201-8FB7671BFB1F}" type="parTrans" cxnId="{4A5CFDB7-8075-4292-B281-426E2DAFABFD}">
      <dgm:prSet/>
      <dgm:spPr/>
      <dgm:t>
        <a:bodyPr/>
        <a:lstStyle/>
        <a:p>
          <a:endParaRPr lang="en-US"/>
        </a:p>
      </dgm:t>
    </dgm:pt>
    <dgm:pt modelId="{E4F7E9CB-6BF7-442A-B55D-A6098CE6D7C6}" type="sibTrans" cxnId="{4A5CFDB7-8075-4292-B281-426E2DAFABFD}">
      <dgm:prSet/>
      <dgm:spPr/>
      <dgm:t>
        <a:bodyPr/>
        <a:lstStyle/>
        <a:p>
          <a:endParaRPr lang="en-US"/>
        </a:p>
      </dgm:t>
    </dgm:pt>
    <dgm:pt modelId="{EDFCC222-7AA2-46A2-8CF2-9F92C67C9C4A}">
      <dgm:prSet custT="1"/>
      <dgm:spPr/>
      <dgm:t>
        <a:bodyPr/>
        <a:lstStyle/>
        <a:p>
          <a:pPr>
            <a:defRPr b="1"/>
          </a:pPr>
          <a:r>
            <a:rPr lang="en-US" sz="1400" b="1" kern="1200">
              <a:solidFill>
                <a:srgbClr val="FFFFFF">
                  <a:lumMod val="50000"/>
                </a:srgbClr>
              </a:solidFill>
              <a:latin typeface="Segoe UI"/>
              <a:ea typeface="+mn-ea"/>
              <a:cs typeface="+mn-cs"/>
            </a:rPr>
            <a:t>2021 release wave 2</a:t>
          </a:r>
          <a:endParaRPr lang="da-DK" sz="1400" b="1" kern="1200">
            <a:solidFill>
              <a:srgbClr val="FFFFFF">
                <a:lumMod val="50000"/>
              </a:srgbClr>
            </a:solidFill>
            <a:latin typeface="Segoe UI"/>
            <a:ea typeface="+mn-ea"/>
            <a:cs typeface="+mn-cs"/>
          </a:endParaRPr>
        </a:p>
      </dgm:t>
    </dgm:pt>
    <dgm:pt modelId="{7C0EFF1D-AA5A-46A4-B600-0E017FA7F449}" type="parTrans" cxnId="{598439CF-F42C-41EE-AC56-20966E4E5025}">
      <dgm:prSet/>
      <dgm:spPr/>
      <dgm:t>
        <a:bodyPr/>
        <a:lstStyle/>
        <a:p>
          <a:endParaRPr lang="da-DK"/>
        </a:p>
      </dgm:t>
    </dgm:pt>
    <dgm:pt modelId="{F5C517E0-C8C4-4E61-AF84-9922205FFFE2}" type="sibTrans" cxnId="{598439CF-F42C-41EE-AC56-20966E4E5025}">
      <dgm:prSet/>
      <dgm:spPr/>
      <dgm:t>
        <a:bodyPr/>
        <a:lstStyle/>
        <a:p>
          <a:endParaRPr lang="da-DK"/>
        </a:p>
      </dgm:t>
    </dgm:pt>
    <dgm:pt modelId="{68AF3B3F-CB6B-460D-A4EC-80069498BE54}">
      <dgm:prSet custT="1"/>
      <dgm:spPr/>
      <dgm:t>
        <a:bodyPr/>
        <a:lstStyle/>
        <a:p>
          <a:r>
            <a:rPr lang="en-GB" sz="1050" i="0" kern="1200">
              <a:solidFill>
                <a:srgbClr val="FFFFFF">
                  <a:lumMod val="50000"/>
                </a:srgbClr>
              </a:solidFill>
              <a:latin typeface="Segoe UI"/>
              <a:ea typeface="+mn-ea"/>
              <a:cs typeface="+mn-cs"/>
            </a:rPr>
            <a:t>2D barcode fonts + encoding</a:t>
          </a:r>
          <a:endParaRPr lang="da-DK" sz="1050" i="0" kern="1200">
            <a:solidFill>
              <a:srgbClr val="FFFFFF">
                <a:lumMod val="50000"/>
              </a:srgbClr>
            </a:solidFill>
            <a:latin typeface="Segoe UI"/>
            <a:ea typeface="+mn-ea"/>
            <a:cs typeface="+mn-cs"/>
          </a:endParaRPr>
        </a:p>
      </dgm:t>
    </dgm:pt>
    <dgm:pt modelId="{967B6FFC-A834-4E4C-B087-BFC2212AAE6E}" type="parTrans" cxnId="{CB6A57F1-EE2F-42AA-BE21-5A91F1447D20}">
      <dgm:prSet/>
      <dgm:spPr/>
      <dgm:t>
        <a:bodyPr/>
        <a:lstStyle/>
        <a:p>
          <a:endParaRPr lang="da-DK"/>
        </a:p>
      </dgm:t>
    </dgm:pt>
    <dgm:pt modelId="{374337F8-8954-484E-B6A7-002508CDEC4E}" type="sibTrans" cxnId="{CB6A57F1-EE2F-42AA-BE21-5A91F1447D20}">
      <dgm:prSet/>
      <dgm:spPr/>
      <dgm:t>
        <a:bodyPr/>
        <a:lstStyle/>
        <a:p>
          <a:endParaRPr lang="da-DK"/>
        </a:p>
      </dgm:t>
    </dgm:pt>
    <dgm:pt modelId="{57735BD3-357D-4C40-8D19-BF82528F5A2A}">
      <dgm:prSet custT="1"/>
      <dgm:spPr/>
      <dgm:t>
        <a:bodyPr/>
        <a:lstStyle/>
        <a:p>
          <a:pPr>
            <a:defRPr b="1"/>
          </a:pPr>
          <a:r>
            <a:rPr lang="da-DK" sz="1400" b="1" kern="1200">
              <a:solidFill>
                <a:srgbClr val="FFFFFF">
                  <a:lumMod val="50000"/>
                </a:srgbClr>
              </a:solidFill>
              <a:latin typeface="Segoe UI"/>
              <a:ea typeface="+mn-ea"/>
              <a:cs typeface="+mn-cs"/>
            </a:rPr>
            <a:t>2022</a:t>
          </a:r>
          <a:r>
            <a:rPr lang="da-DK" sz="2000" i="1" kern="1200">
              <a:solidFill>
                <a:schemeClr val="bg2">
                  <a:lumMod val="20000"/>
                  <a:lumOff val="80000"/>
                </a:schemeClr>
              </a:solidFill>
            </a:rPr>
            <a:t> </a:t>
          </a:r>
          <a:r>
            <a:rPr lang="da-DK" sz="1400" b="1" kern="1200">
              <a:solidFill>
                <a:srgbClr val="FFFFFF">
                  <a:lumMod val="50000"/>
                </a:srgbClr>
              </a:solidFill>
              <a:latin typeface="Segoe UI"/>
              <a:ea typeface="+mn-ea"/>
              <a:cs typeface="+mn-cs"/>
            </a:rPr>
            <a:t>release wave 1</a:t>
          </a:r>
        </a:p>
      </dgm:t>
    </dgm:pt>
    <dgm:pt modelId="{BF42BBC0-5BA7-48DF-BB05-2B733323A171}" type="parTrans" cxnId="{70848298-1C36-46CA-A194-F801CB2568EA}">
      <dgm:prSet/>
      <dgm:spPr/>
      <dgm:t>
        <a:bodyPr/>
        <a:lstStyle/>
        <a:p>
          <a:endParaRPr lang="en-US"/>
        </a:p>
      </dgm:t>
    </dgm:pt>
    <dgm:pt modelId="{191019F6-17CE-4D6C-A48F-2A7E3020BA2E}" type="sibTrans" cxnId="{70848298-1C36-46CA-A194-F801CB2568EA}">
      <dgm:prSet/>
      <dgm:spPr/>
      <dgm:t>
        <a:bodyPr/>
        <a:lstStyle/>
        <a:p>
          <a:endParaRPr lang="en-US"/>
        </a:p>
      </dgm:t>
    </dgm:pt>
    <dgm:pt modelId="{CC7A5FE9-8513-42C4-8F3C-325C368E5953}">
      <dgm:prSet custT="1"/>
      <dgm:spPr/>
      <dgm:t>
        <a:bodyPr/>
        <a:lstStyle/>
        <a:p>
          <a:r>
            <a:rPr lang="en-GB" sz="1050" i="0" kern="1200">
              <a:solidFill>
                <a:srgbClr val="FFFFFF">
                  <a:lumMod val="50000"/>
                </a:srgbClr>
              </a:solidFill>
              <a:latin typeface="Segoe UI"/>
              <a:ea typeface="+mn-ea"/>
              <a:cs typeface="+mn-cs"/>
            </a:rPr>
            <a:t>Excel layouts</a:t>
          </a:r>
        </a:p>
        <a:p>
          <a:r>
            <a:rPr lang="en-GB" sz="1050" i="0" kern="1200">
              <a:solidFill>
                <a:schemeClr val="tx1">
                  <a:lumMod val="50000"/>
                </a:schemeClr>
              </a:solidFill>
            </a:rPr>
            <a:t>Support for multiple layouts in a report</a:t>
          </a:r>
          <a:endParaRPr lang="en-GB" sz="1050" i="0" kern="1200">
            <a:solidFill>
              <a:srgbClr val="FFFFFF">
                <a:lumMod val="50000"/>
              </a:srgbClr>
            </a:solidFill>
            <a:latin typeface="Segoe UI"/>
            <a:ea typeface="+mn-ea"/>
            <a:cs typeface="+mn-cs"/>
          </a:endParaRPr>
        </a:p>
        <a:p>
          <a:r>
            <a:rPr lang="en-GB" sz="1050" i="0" kern="1200">
              <a:solidFill>
                <a:srgbClr val="FFFFFF">
                  <a:lumMod val="50000"/>
                </a:srgbClr>
              </a:solidFill>
              <a:latin typeface="Segoe UI"/>
              <a:ea typeface="+mn-ea"/>
              <a:cs typeface="+mn-cs"/>
            </a:rPr>
            <a:t>New layout page</a:t>
          </a:r>
        </a:p>
        <a:p>
          <a:r>
            <a:rPr lang="en-GB" sz="1050" i="0" kern="1200">
              <a:solidFill>
                <a:srgbClr val="FFFFFF">
                  <a:lumMod val="50000"/>
                </a:srgbClr>
              </a:solidFill>
              <a:latin typeface="Segoe UI"/>
              <a:ea typeface="+mn-ea"/>
              <a:cs typeface="+mn-cs"/>
            </a:rPr>
            <a:t>Report dataset in XML</a:t>
          </a:r>
        </a:p>
        <a:p>
          <a:r>
            <a:rPr lang="en-GB" sz="1050" i="0" kern="1200">
              <a:solidFill>
                <a:srgbClr val="FFFFFF">
                  <a:lumMod val="50000"/>
                </a:srgbClr>
              </a:solidFill>
              <a:latin typeface="Segoe UI"/>
              <a:ea typeface="+mn-ea"/>
              <a:cs typeface="+mn-cs"/>
            </a:rPr>
            <a:t>Report rendering service</a:t>
          </a:r>
        </a:p>
        <a:p>
          <a:r>
            <a:rPr lang="en-GB" sz="1050" i="0" kern="1200">
              <a:solidFill>
                <a:srgbClr val="FFFFFF">
                  <a:lumMod val="50000"/>
                </a:srgbClr>
              </a:solidFill>
              <a:latin typeface="Segoe UI"/>
              <a:ea typeface="+mn-ea"/>
              <a:cs typeface="+mn-cs"/>
            </a:rPr>
            <a:t>RDLC reports render pdf 1.7</a:t>
          </a:r>
          <a:endParaRPr lang="da-DK" sz="1050" i="0" kern="1200">
            <a:solidFill>
              <a:srgbClr val="FFFFFF">
                <a:lumMod val="50000"/>
              </a:srgbClr>
            </a:solidFill>
            <a:latin typeface="Segoe UI"/>
            <a:ea typeface="+mn-ea"/>
            <a:cs typeface="+mn-cs"/>
          </a:endParaRPr>
        </a:p>
      </dgm:t>
    </dgm:pt>
    <dgm:pt modelId="{7765D8AC-9521-45AE-932E-7580AE5EE87D}" type="parTrans" cxnId="{A3256A1D-285A-4D36-8CE3-7AF54A6A1889}">
      <dgm:prSet/>
      <dgm:spPr/>
      <dgm:t>
        <a:bodyPr/>
        <a:lstStyle/>
        <a:p>
          <a:endParaRPr lang="en-US"/>
        </a:p>
      </dgm:t>
    </dgm:pt>
    <dgm:pt modelId="{ECB3735B-4660-4E07-9245-529546771B39}" type="sibTrans" cxnId="{A3256A1D-285A-4D36-8CE3-7AF54A6A1889}">
      <dgm:prSet/>
      <dgm:spPr/>
      <dgm:t>
        <a:bodyPr/>
        <a:lstStyle/>
        <a:p>
          <a:endParaRPr lang="en-US"/>
        </a:p>
      </dgm:t>
    </dgm:pt>
    <dgm:pt modelId="{8E53F8FB-6C13-45B6-AED2-7A65423DB825}">
      <dgm:prSet custT="1"/>
      <dgm:spPr/>
      <dgm:t>
        <a:bodyPr/>
        <a:lstStyle/>
        <a:p>
          <a:pPr>
            <a:defRPr b="1"/>
          </a:pPr>
          <a:r>
            <a:rPr lang="da-DK" sz="1400" b="1" kern="1200">
              <a:solidFill>
                <a:srgbClr val="FFFFFF">
                  <a:lumMod val="50000"/>
                </a:srgbClr>
              </a:solidFill>
              <a:latin typeface="Segoe UI"/>
              <a:ea typeface="+mn-ea"/>
              <a:cs typeface="+mn-cs"/>
            </a:rPr>
            <a:t>2022 release wave 2</a:t>
          </a:r>
        </a:p>
      </dgm:t>
    </dgm:pt>
    <dgm:pt modelId="{7A650050-E46F-40AD-B6B8-25E714FE4DA6}" type="parTrans" cxnId="{8EA3D902-E573-4BA3-A15B-95D607214DB3}">
      <dgm:prSet/>
      <dgm:spPr/>
      <dgm:t>
        <a:bodyPr/>
        <a:lstStyle/>
        <a:p>
          <a:endParaRPr lang="en-US"/>
        </a:p>
      </dgm:t>
    </dgm:pt>
    <dgm:pt modelId="{EA9B21FE-5849-49EA-A877-FA1C8F63712A}" type="sibTrans" cxnId="{8EA3D902-E573-4BA3-A15B-95D607214DB3}">
      <dgm:prSet/>
      <dgm:spPr/>
      <dgm:t>
        <a:bodyPr/>
        <a:lstStyle/>
        <a:p>
          <a:endParaRPr lang="en-US"/>
        </a:p>
      </dgm:t>
    </dgm:pt>
    <dgm:pt modelId="{DB2DC55B-DB98-4F57-A389-75793C5BBEB3}">
      <dgm:prSet custT="1"/>
      <dgm:spPr/>
      <dgm:t>
        <a:bodyPr/>
        <a:lstStyle/>
        <a:p>
          <a:r>
            <a:rPr lang="en-GB" sz="1050" i="0" kern="1200">
              <a:solidFill>
                <a:schemeClr val="tx1">
                  <a:lumMod val="50000"/>
                </a:schemeClr>
              </a:solidFill>
            </a:rPr>
            <a:t>Microsoft Universal Print</a:t>
          </a:r>
          <a:endParaRPr lang="en-US" sz="1050" i="0" kern="1200">
            <a:solidFill>
              <a:schemeClr val="tx1">
                <a:lumMod val="50000"/>
              </a:schemeClr>
            </a:solidFill>
          </a:endParaRPr>
        </a:p>
      </dgm:t>
    </dgm:pt>
    <dgm:pt modelId="{F4CF2874-325B-4A40-8BD1-F6A64E6EAD9A}" type="parTrans" cxnId="{13354579-A4D4-42DD-A106-4638C4B6310D}">
      <dgm:prSet/>
      <dgm:spPr/>
      <dgm:t>
        <a:bodyPr/>
        <a:lstStyle/>
        <a:p>
          <a:endParaRPr lang="en-DK"/>
        </a:p>
      </dgm:t>
    </dgm:pt>
    <dgm:pt modelId="{1B2D5242-F407-4A99-B55E-BE37BC3A3C31}" type="sibTrans" cxnId="{13354579-A4D4-42DD-A106-4638C4B6310D}">
      <dgm:prSet/>
      <dgm:spPr/>
      <dgm:t>
        <a:bodyPr/>
        <a:lstStyle/>
        <a:p>
          <a:endParaRPr lang="en-DK"/>
        </a:p>
      </dgm:t>
    </dgm:pt>
    <dgm:pt modelId="{8BDC2E1F-2DD2-4FEB-A3DA-A45332E6A448}">
      <dgm:prSet custT="1"/>
      <dgm:spPr/>
      <dgm:t>
        <a:bodyPr/>
        <a:lstStyle/>
        <a:p>
          <a:r>
            <a:rPr lang="en-GB" sz="1050" i="0" kern="1200">
              <a:solidFill>
                <a:schemeClr val="tx1">
                  <a:lumMod val="50000"/>
                </a:schemeClr>
              </a:solidFill>
            </a:rPr>
            <a:t>Choose printer on request page</a:t>
          </a:r>
          <a:endParaRPr lang="en-US" sz="1050" i="0" kern="1200">
            <a:solidFill>
              <a:schemeClr val="tx1">
                <a:lumMod val="50000"/>
              </a:schemeClr>
            </a:solidFill>
          </a:endParaRPr>
        </a:p>
      </dgm:t>
    </dgm:pt>
    <dgm:pt modelId="{CA4D6ED0-F831-480F-AB50-68C16F74FE8D}" type="parTrans" cxnId="{B368E7C3-9873-40B5-8409-C96E66F93756}">
      <dgm:prSet/>
      <dgm:spPr/>
      <dgm:t>
        <a:bodyPr/>
        <a:lstStyle/>
        <a:p>
          <a:endParaRPr lang="en-DK"/>
        </a:p>
      </dgm:t>
    </dgm:pt>
    <dgm:pt modelId="{2200094F-C6CF-40F3-853E-E98757973000}" type="sibTrans" cxnId="{B368E7C3-9873-40B5-8409-C96E66F93756}">
      <dgm:prSet/>
      <dgm:spPr/>
      <dgm:t>
        <a:bodyPr/>
        <a:lstStyle/>
        <a:p>
          <a:endParaRPr lang="en-DK"/>
        </a:p>
      </dgm:t>
    </dgm:pt>
    <dgm:pt modelId="{DA6143ED-28B0-4EA9-9C2D-4B25109D6960}">
      <dgm:prSet custT="1"/>
      <dgm:spPr/>
      <dgm:t>
        <a:bodyPr/>
        <a:lstStyle/>
        <a:p>
          <a:r>
            <a:rPr lang="en-GB" sz="1050" i="0" kern="1200">
              <a:solidFill>
                <a:schemeClr val="tx1">
                  <a:lumMod val="50000"/>
                </a:schemeClr>
              </a:solidFill>
            </a:rPr>
            <a:t>New report property </a:t>
          </a:r>
          <a:r>
            <a:rPr lang="en-GB" sz="1050" i="0" kern="1200" err="1">
              <a:solidFill>
                <a:schemeClr val="tx1">
                  <a:lumMod val="50000"/>
                </a:schemeClr>
              </a:solidFill>
            </a:rPr>
            <a:t>AllowScheduling</a:t>
          </a:r>
          <a:endParaRPr lang="en-DK" sz="1050" i="0" kern="1200">
            <a:solidFill>
              <a:schemeClr val="tx1">
                <a:lumMod val="50000"/>
              </a:schemeClr>
            </a:solidFill>
          </a:endParaRPr>
        </a:p>
      </dgm:t>
    </dgm:pt>
    <dgm:pt modelId="{F7EC8B50-4458-40C1-A9E0-83C1470D861D}" type="parTrans" cxnId="{00B575FF-E40F-4B7E-ACF1-1941179698E7}">
      <dgm:prSet/>
      <dgm:spPr/>
      <dgm:t>
        <a:bodyPr/>
        <a:lstStyle/>
        <a:p>
          <a:endParaRPr lang="en-DK"/>
        </a:p>
      </dgm:t>
    </dgm:pt>
    <dgm:pt modelId="{59D21D7B-6CA7-423C-A9B0-31A369FFCF19}" type="sibTrans" cxnId="{00B575FF-E40F-4B7E-ACF1-1941179698E7}">
      <dgm:prSet/>
      <dgm:spPr/>
      <dgm:t>
        <a:bodyPr/>
        <a:lstStyle/>
        <a:p>
          <a:endParaRPr lang="en-DK"/>
        </a:p>
      </dgm:t>
    </dgm:pt>
    <dgm:pt modelId="{C50BBE27-DF9B-4FF1-BE54-5B973C2B35F7}">
      <dgm:prSet custT="1"/>
      <dgm:spPr/>
      <dgm:t>
        <a:bodyPr/>
        <a:lstStyle/>
        <a:p>
          <a:r>
            <a:rPr lang="en-GB" sz="1050" i="0" kern="1200">
              <a:solidFill>
                <a:schemeClr val="tx1">
                  <a:lumMod val="50000"/>
                </a:schemeClr>
              </a:solidFill>
            </a:rPr>
            <a:t>AL Report Extensibility</a:t>
          </a:r>
        </a:p>
        <a:p>
          <a:r>
            <a:rPr lang="en-GB" sz="1050" i="0" kern="1200">
              <a:solidFill>
                <a:schemeClr val="tx1">
                  <a:lumMod val="50000"/>
                </a:schemeClr>
              </a:solidFill>
            </a:rPr>
            <a:t>1D barcode fonts + encoding</a:t>
          </a:r>
        </a:p>
      </dgm:t>
    </dgm:pt>
    <dgm:pt modelId="{7F76CB3F-B6E6-49C4-AE2B-02F08043B908}" type="parTrans" cxnId="{69AA3BAC-3BE9-41C3-BBEC-04965C8F89BD}">
      <dgm:prSet/>
      <dgm:spPr/>
      <dgm:t>
        <a:bodyPr/>
        <a:lstStyle/>
        <a:p>
          <a:endParaRPr lang="en-DK"/>
        </a:p>
      </dgm:t>
    </dgm:pt>
    <dgm:pt modelId="{EEF09E8F-C216-4D04-B4D5-AEAFB7CF5056}" type="sibTrans" cxnId="{69AA3BAC-3BE9-41C3-BBEC-04965C8F89BD}">
      <dgm:prSet/>
      <dgm:spPr/>
      <dgm:t>
        <a:bodyPr/>
        <a:lstStyle/>
        <a:p>
          <a:endParaRPr lang="en-DK"/>
        </a:p>
      </dgm:t>
    </dgm:pt>
    <dgm:pt modelId="{76FC7102-3275-4328-8744-78DF4B2796DD}">
      <dgm:prSet custT="1"/>
      <dgm:spPr/>
      <dgm:t>
        <a:bodyPr/>
        <a:lstStyle/>
        <a:p>
          <a:endParaRPr lang="en-DK" sz="1050" i="0" kern="1200">
            <a:solidFill>
              <a:schemeClr val="tx1">
                <a:lumMod val="50000"/>
              </a:schemeClr>
            </a:solidFill>
          </a:endParaRPr>
        </a:p>
      </dgm:t>
    </dgm:pt>
    <dgm:pt modelId="{063A7D78-4934-4FC4-B166-CBF0806E4954}" type="parTrans" cxnId="{8343C5DE-663E-4E9E-8089-AF2E79E31C5E}">
      <dgm:prSet/>
      <dgm:spPr/>
      <dgm:t>
        <a:bodyPr/>
        <a:lstStyle/>
        <a:p>
          <a:endParaRPr lang="en-DK"/>
        </a:p>
      </dgm:t>
    </dgm:pt>
    <dgm:pt modelId="{349B2CF3-CE8F-4273-9B19-61208CF027A9}" type="sibTrans" cxnId="{8343C5DE-663E-4E9E-8089-AF2E79E31C5E}">
      <dgm:prSet/>
      <dgm:spPr/>
      <dgm:t>
        <a:bodyPr/>
        <a:lstStyle/>
        <a:p>
          <a:endParaRPr lang="en-DK"/>
        </a:p>
      </dgm:t>
    </dgm:pt>
    <dgm:pt modelId="{2CBBA7A2-279C-4C04-BD4C-C7718977D4BE}">
      <dgm:prSet custT="1"/>
      <dgm:spPr/>
      <dgm:t>
        <a:bodyPr/>
        <a:lstStyle/>
        <a:p>
          <a:r>
            <a:rPr lang="en-US" sz="1050" i="0" kern="1200" noProof="0">
              <a:solidFill>
                <a:srgbClr val="FFFFFF">
                  <a:lumMod val="50000"/>
                </a:srgbClr>
              </a:solidFill>
              <a:latin typeface="Segoe UI"/>
              <a:ea typeface="+mn-ea"/>
              <a:cs typeface="+mn-cs"/>
            </a:rPr>
            <a:t>New report inbox</a:t>
          </a:r>
          <a:endParaRPr lang="en-GB" sz="1050" i="0" kern="1200">
            <a:solidFill>
              <a:srgbClr val="FFFFFF">
                <a:lumMod val="50000"/>
              </a:srgbClr>
            </a:solidFill>
            <a:latin typeface="Segoe UI"/>
            <a:ea typeface="+mn-ea"/>
            <a:cs typeface="+mn-cs"/>
          </a:endParaRPr>
        </a:p>
      </dgm:t>
    </dgm:pt>
    <dgm:pt modelId="{A8B0B277-2F77-43BC-B0FA-3D61B702FA9D}" type="parTrans" cxnId="{27C77CCE-BE2B-41F6-8975-50E73767F3CD}">
      <dgm:prSet/>
      <dgm:spPr/>
      <dgm:t>
        <a:bodyPr/>
        <a:lstStyle/>
        <a:p>
          <a:endParaRPr lang="en-DK"/>
        </a:p>
      </dgm:t>
    </dgm:pt>
    <dgm:pt modelId="{122A43C5-219C-411D-B353-9B685D67ACF4}" type="sibTrans" cxnId="{27C77CCE-BE2B-41F6-8975-50E73767F3CD}">
      <dgm:prSet/>
      <dgm:spPr/>
      <dgm:t>
        <a:bodyPr/>
        <a:lstStyle/>
        <a:p>
          <a:endParaRPr lang="en-DK"/>
        </a:p>
      </dgm:t>
    </dgm:pt>
    <dgm:pt modelId="{0E206CD6-C84F-4F9C-AB33-C76866C9052C}">
      <dgm:prSet custT="1"/>
      <dgm:spPr/>
      <dgm:t>
        <a:bodyPr/>
        <a:lstStyle/>
        <a:p>
          <a:r>
            <a:rPr lang="en-GB" sz="1050" i="0" kern="1200" dirty="0">
              <a:solidFill>
                <a:srgbClr val="FFFFFF">
                  <a:lumMod val="50000"/>
                </a:srgbClr>
              </a:solidFill>
              <a:latin typeface="Segoe UI"/>
              <a:ea typeface="+mn-ea"/>
              <a:cs typeface="+mn-cs"/>
            </a:rPr>
            <a:t>Users can choose layout on request page</a:t>
          </a:r>
          <a:endParaRPr lang="da-DK" sz="1050" i="0" kern="1200" dirty="0">
            <a:solidFill>
              <a:srgbClr val="FFFFFF">
                <a:lumMod val="50000"/>
              </a:srgbClr>
            </a:solidFill>
            <a:latin typeface="Segoe UI"/>
            <a:ea typeface="+mn-ea"/>
            <a:cs typeface="+mn-cs"/>
          </a:endParaRPr>
        </a:p>
      </dgm:t>
    </dgm:pt>
    <dgm:pt modelId="{5D703EBA-ACC9-4AB5-A8CF-4D6F5671B00E}" type="parTrans" cxnId="{EBE7049C-B42C-401C-BF06-BF9C943AAE47}">
      <dgm:prSet/>
      <dgm:spPr/>
      <dgm:t>
        <a:bodyPr/>
        <a:lstStyle/>
        <a:p>
          <a:endParaRPr lang="en-DK"/>
        </a:p>
      </dgm:t>
    </dgm:pt>
    <dgm:pt modelId="{0C800BD5-1EC9-442D-8F50-DA2FD5A5002F}" type="sibTrans" cxnId="{EBE7049C-B42C-401C-BF06-BF9C943AAE47}">
      <dgm:prSet/>
      <dgm:spPr/>
      <dgm:t>
        <a:bodyPr/>
        <a:lstStyle/>
        <a:p>
          <a:endParaRPr lang="en-DK"/>
        </a:p>
      </dgm:t>
    </dgm:pt>
    <dgm:pt modelId="{A2644F84-E1EF-4D52-8AB6-71EAAF880716}">
      <dgm:prSet custT="1"/>
      <dgm:spPr/>
      <dgm:t>
        <a:bodyPr/>
        <a:lstStyle/>
        <a:p>
          <a:r>
            <a:rPr lang="da-DK" sz="1050" i="0" kern="1200">
              <a:solidFill>
                <a:srgbClr val="FFFFFF">
                  <a:lumMod val="50000"/>
                </a:srgbClr>
              </a:solidFill>
              <a:latin typeface="Segoe UI"/>
              <a:ea typeface="+mn-ea"/>
              <a:cs typeface="+mn-cs"/>
            </a:rPr>
            <a:t>Report </a:t>
          </a:r>
          <a:r>
            <a:rPr lang="da-DK" sz="1050" i="0" kern="1200" err="1">
              <a:solidFill>
                <a:srgbClr val="FFFFFF">
                  <a:lumMod val="50000"/>
                </a:srgbClr>
              </a:solidFill>
              <a:latin typeface="Segoe UI"/>
              <a:ea typeface="+mn-ea"/>
              <a:cs typeface="+mn-cs"/>
            </a:rPr>
            <a:t>inbox</a:t>
          </a:r>
          <a:r>
            <a:rPr lang="da-DK" sz="1050" i="0" kern="1200">
              <a:solidFill>
                <a:srgbClr val="FFFFFF">
                  <a:lumMod val="50000"/>
                </a:srgbClr>
              </a:solidFill>
              <a:latin typeface="Segoe UI"/>
              <a:ea typeface="+mn-ea"/>
              <a:cs typeface="+mn-cs"/>
            </a:rPr>
            <a:t> in </a:t>
          </a:r>
          <a:r>
            <a:rPr lang="da-DK" sz="1050" i="0" kern="1200" err="1">
              <a:solidFill>
                <a:srgbClr val="FFFFFF">
                  <a:lumMod val="50000"/>
                </a:srgbClr>
              </a:solidFill>
              <a:latin typeface="Segoe UI"/>
              <a:ea typeface="+mn-ea"/>
              <a:cs typeface="+mn-cs"/>
            </a:rPr>
            <a:t>Onedrive</a:t>
          </a:r>
          <a:endParaRPr lang="da-DK" sz="1050" i="0" kern="1200">
            <a:solidFill>
              <a:srgbClr val="FFFFFF">
                <a:lumMod val="50000"/>
              </a:srgbClr>
            </a:solidFill>
            <a:latin typeface="Segoe UI"/>
            <a:ea typeface="+mn-ea"/>
            <a:cs typeface="+mn-cs"/>
          </a:endParaRPr>
        </a:p>
        <a:p>
          <a:r>
            <a:rPr lang="da-DK" sz="1050" i="0" kern="1200">
              <a:solidFill>
                <a:srgbClr val="FFFFFF">
                  <a:lumMod val="50000"/>
                </a:srgbClr>
              </a:solidFill>
              <a:latin typeface="Segoe UI"/>
              <a:ea typeface="+mn-ea"/>
              <a:cs typeface="+mn-cs"/>
            </a:rPr>
            <a:t>Excel reports open in Excel online</a:t>
          </a:r>
        </a:p>
        <a:p>
          <a:r>
            <a:rPr lang="da-DK" sz="1050" i="0" kern="1200">
              <a:solidFill>
                <a:srgbClr val="FFFFFF">
                  <a:lumMod val="50000"/>
                </a:srgbClr>
              </a:solidFill>
              <a:latin typeface="Segoe UI"/>
              <a:ea typeface="+mn-ea"/>
              <a:cs typeface="+mn-cs"/>
            </a:rPr>
            <a:t>Financial Reporting</a:t>
          </a:r>
        </a:p>
      </dgm:t>
    </dgm:pt>
    <dgm:pt modelId="{24EC6A76-364D-42A8-B913-982085478704}" type="parTrans" cxnId="{3494F3C7-55B1-4D5C-BE38-675E6EC17639}">
      <dgm:prSet/>
      <dgm:spPr/>
      <dgm:t>
        <a:bodyPr/>
        <a:lstStyle/>
        <a:p>
          <a:endParaRPr lang="en-DK"/>
        </a:p>
      </dgm:t>
    </dgm:pt>
    <dgm:pt modelId="{E2CA4068-6412-4028-B8A1-908448BF1DC4}" type="sibTrans" cxnId="{3494F3C7-55B1-4D5C-BE38-675E6EC17639}">
      <dgm:prSet/>
      <dgm:spPr/>
      <dgm:t>
        <a:bodyPr/>
        <a:lstStyle/>
        <a:p>
          <a:endParaRPr lang="en-DK"/>
        </a:p>
      </dgm:t>
    </dgm:pt>
    <dgm:pt modelId="{1AB60569-956A-471F-BC0C-34C5F89092A9}">
      <dgm:prSet custT="1"/>
      <dgm:spPr/>
      <dgm:t>
        <a:bodyPr/>
        <a:lstStyle/>
        <a:p>
          <a:pPr>
            <a:defRPr b="1"/>
          </a:pPr>
          <a:r>
            <a:rPr lang="da-DK" sz="1400" b="1" kern="1200">
              <a:solidFill>
                <a:srgbClr val="FFFFFF">
                  <a:lumMod val="50000"/>
                </a:srgbClr>
              </a:solidFill>
              <a:latin typeface="Segoe UI"/>
              <a:ea typeface="+mn-ea"/>
              <a:cs typeface="+mn-cs"/>
            </a:rPr>
            <a:t>2023 release wave 1</a:t>
          </a:r>
        </a:p>
      </dgm:t>
    </dgm:pt>
    <dgm:pt modelId="{E9C04F22-EED3-4AF1-A66E-94718F50E87A}" type="parTrans" cxnId="{E0227835-84E7-4F4F-8EFB-ACAFB6D825B9}">
      <dgm:prSet/>
      <dgm:spPr/>
      <dgm:t>
        <a:bodyPr/>
        <a:lstStyle/>
        <a:p>
          <a:endParaRPr lang="en-DK"/>
        </a:p>
      </dgm:t>
    </dgm:pt>
    <dgm:pt modelId="{6B905D27-6F96-4046-8478-08A6C6939756}" type="sibTrans" cxnId="{E0227835-84E7-4F4F-8EFB-ACAFB6D825B9}">
      <dgm:prSet/>
      <dgm:spPr/>
      <dgm:t>
        <a:bodyPr/>
        <a:lstStyle/>
        <a:p>
          <a:endParaRPr lang="en-DK"/>
        </a:p>
      </dgm:t>
    </dgm:pt>
    <dgm:pt modelId="{27F31015-2BD0-4591-8BFC-7F7D0399A458}">
      <dgm:prSet custT="1"/>
      <dgm:spPr/>
      <dgm:t>
        <a:bodyPr/>
        <a:lstStyle/>
        <a:p>
          <a:pPr>
            <a:defRPr b="1"/>
          </a:pPr>
          <a:r>
            <a:rPr lang="da-DK" sz="1400" b="1" kern="1200" dirty="0">
              <a:solidFill>
                <a:schemeClr val="bg1">
                  <a:lumMod val="50000"/>
                  <a:lumOff val="50000"/>
                </a:schemeClr>
              </a:solidFill>
              <a:latin typeface="Segoe UI"/>
              <a:ea typeface="+mn-ea"/>
              <a:cs typeface="+mn-cs"/>
            </a:rPr>
            <a:t>2023 release </a:t>
          </a:r>
          <a:r>
            <a:rPr lang="da-DK" sz="1400" b="1" kern="1200" dirty="0" err="1">
              <a:solidFill>
                <a:schemeClr val="bg1">
                  <a:lumMod val="50000"/>
                  <a:lumOff val="50000"/>
                </a:schemeClr>
              </a:solidFill>
              <a:latin typeface="Segoe UI"/>
              <a:ea typeface="+mn-ea"/>
              <a:cs typeface="+mn-cs"/>
            </a:rPr>
            <a:t>wave</a:t>
          </a:r>
          <a:r>
            <a:rPr lang="da-DK" sz="1400" b="1" kern="1200" dirty="0">
              <a:solidFill>
                <a:schemeClr val="bg1">
                  <a:lumMod val="50000"/>
                  <a:lumOff val="50000"/>
                </a:schemeClr>
              </a:solidFill>
              <a:latin typeface="Segoe UI"/>
              <a:ea typeface="+mn-ea"/>
              <a:cs typeface="+mn-cs"/>
            </a:rPr>
            <a:t> 2</a:t>
          </a:r>
        </a:p>
      </dgm:t>
    </dgm:pt>
    <dgm:pt modelId="{DC8A28F0-DE7B-4A59-95CD-F633DBC4C25A}" type="parTrans" cxnId="{03172FEB-5006-4443-AAA0-B6E0E8BFC7CB}">
      <dgm:prSet/>
      <dgm:spPr/>
      <dgm:t>
        <a:bodyPr/>
        <a:lstStyle/>
        <a:p>
          <a:endParaRPr lang="en-DK"/>
        </a:p>
      </dgm:t>
    </dgm:pt>
    <dgm:pt modelId="{E23C0402-DC98-4147-A66A-6282932FA968}" type="sibTrans" cxnId="{03172FEB-5006-4443-AAA0-B6E0E8BFC7CB}">
      <dgm:prSet/>
      <dgm:spPr/>
      <dgm:t>
        <a:bodyPr/>
        <a:lstStyle/>
        <a:p>
          <a:endParaRPr lang="en-DK"/>
        </a:p>
      </dgm:t>
    </dgm:pt>
    <dgm:pt modelId="{E350AE66-FDF4-434B-82FB-2485F9398653}">
      <dgm:prSet custT="1"/>
      <dgm:spPr/>
      <dgm:t>
        <a:bodyPr/>
        <a:lstStyle/>
        <a:p>
          <a:r>
            <a:rPr lang="da-DK" sz="1050" i="0" kern="1200">
              <a:solidFill>
                <a:srgbClr val="FFFFFF">
                  <a:lumMod val="50000"/>
                </a:srgbClr>
              </a:solidFill>
              <a:latin typeface="Segoe UI"/>
              <a:ea typeface="+mn-ea"/>
              <a:cs typeface="+mn-cs"/>
            </a:rPr>
            <a:t>Data </a:t>
          </a:r>
          <a:r>
            <a:rPr lang="da-DK" sz="1050" i="0" kern="1200" err="1">
              <a:solidFill>
                <a:srgbClr val="FFFFFF">
                  <a:lumMod val="50000"/>
                </a:srgbClr>
              </a:solidFill>
              <a:latin typeface="Segoe UI"/>
              <a:ea typeface="+mn-ea"/>
              <a:cs typeface="+mn-cs"/>
            </a:rPr>
            <a:t>analysis</a:t>
          </a:r>
          <a:r>
            <a:rPr lang="da-DK" sz="1050" i="0" kern="1200">
              <a:solidFill>
                <a:srgbClr val="FFFFFF">
                  <a:lumMod val="50000"/>
                </a:srgbClr>
              </a:solidFill>
              <a:latin typeface="Segoe UI"/>
              <a:ea typeface="+mn-ea"/>
              <a:cs typeface="+mn-cs"/>
            </a:rPr>
            <a:t> on lists</a:t>
          </a:r>
        </a:p>
      </dgm:t>
    </dgm:pt>
    <dgm:pt modelId="{1CDCD7C0-D127-4200-86D3-5BB9B1F2F874}" type="parTrans" cxnId="{7D1143E6-B93A-43DF-B24C-1A83F6D16041}">
      <dgm:prSet/>
      <dgm:spPr/>
      <dgm:t>
        <a:bodyPr/>
        <a:lstStyle/>
        <a:p>
          <a:endParaRPr lang="en-DK"/>
        </a:p>
      </dgm:t>
    </dgm:pt>
    <dgm:pt modelId="{E5B7D339-1C28-4E49-B5C7-E4FE0104F961}" type="sibTrans" cxnId="{7D1143E6-B93A-43DF-B24C-1A83F6D16041}">
      <dgm:prSet/>
      <dgm:spPr/>
      <dgm:t>
        <a:bodyPr/>
        <a:lstStyle/>
        <a:p>
          <a:endParaRPr lang="en-DK"/>
        </a:p>
      </dgm:t>
    </dgm:pt>
    <dgm:pt modelId="{8D25D2B4-7BA1-422C-8EA0-2378A6EFAD5A}">
      <dgm:prSet custT="1"/>
      <dgm:spPr/>
      <dgm:t>
        <a:bodyPr/>
        <a:lstStyle/>
        <a:p>
          <a:r>
            <a:rPr lang="da-DK" sz="1050" i="0" kern="1200" dirty="0">
              <a:solidFill>
                <a:srgbClr val="FFFFFF">
                  <a:lumMod val="50000"/>
                </a:srgbClr>
              </a:solidFill>
              <a:latin typeface="Segoe UI"/>
              <a:ea typeface="+mn-ea"/>
              <a:cs typeface="+mn-cs"/>
            </a:rPr>
            <a:t>Data </a:t>
          </a:r>
          <a:r>
            <a:rPr lang="da-DK" sz="1050" i="0" kern="1200" dirty="0" err="1">
              <a:solidFill>
                <a:srgbClr val="FFFFFF">
                  <a:lumMod val="50000"/>
                </a:srgbClr>
              </a:solidFill>
              <a:latin typeface="Segoe UI"/>
              <a:ea typeface="+mn-ea"/>
              <a:cs typeface="+mn-cs"/>
            </a:rPr>
            <a:t>analysis</a:t>
          </a:r>
          <a:r>
            <a:rPr lang="da-DK" sz="1050" i="0" kern="1200" dirty="0">
              <a:solidFill>
                <a:srgbClr val="FFFFFF">
                  <a:lumMod val="50000"/>
                </a:srgbClr>
              </a:solidFill>
              <a:latin typeface="Segoe UI"/>
              <a:ea typeface="+mn-ea"/>
              <a:cs typeface="+mn-cs"/>
            </a:rPr>
            <a:t> on </a:t>
          </a:r>
          <a:r>
            <a:rPr lang="da-DK" sz="1050" i="0" kern="1200" dirty="0" err="1">
              <a:solidFill>
                <a:srgbClr val="FFFFFF">
                  <a:lumMod val="50000"/>
                </a:srgbClr>
              </a:solidFill>
              <a:latin typeface="Segoe UI"/>
              <a:ea typeface="+mn-ea"/>
              <a:cs typeface="+mn-cs"/>
            </a:rPr>
            <a:t>queries</a:t>
          </a:r>
          <a:endParaRPr lang="da-DK" sz="1050" i="0" kern="1200" dirty="0">
            <a:solidFill>
              <a:srgbClr val="FFFFFF">
                <a:lumMod val="50000"/>
              </a:srgbClr>
            </a:solidFill>
            <a:latin typeface="Segoe UI"/>
            <a:ea typeface="+mn-ea"/>
            <a:cs typeface="+mn-cs"/>
          </a:endParaRPr>
        </a:p>
      </dgm:t>
    </dgm:pt>
    <dgm:pt modelId="{689B7D86-99A0-4F72-929D-51FB568DE37E}" type="parTrans" cxnId="{D254D6B2-2692-422D-8F59-846C17F375B3}">
      <dgm:prSet/>
      <dgm:spPr/>
      <dgm:t>
        <a:bodyPr/>
        <a:lstStyle/>
        <a:p>
          <a:endParaRPr lang="en-DK"/>
        </a:p>
      </dgm:t>
    </dgm:pt>
    <dgm:pt modelId="{78C74AF9-151F-4E45-A92F-D44580DDC8A7}" type="sibTrans" cxnId="{D254D6B2-2692-422D-8F59-846C17F375B3}">
      <dgm:prSet/>
      <dgm:spPr/>
      <dgm:t>
        <a:bodyPr/>
        <a:lstStyle/>
        <a:p>
          <a:endParaRPr lang="en-DK"/>
        </a:p>
      </dgm:t>
    </dgm:pt>
    <dgm:pt modelId="{DEF70FC6-EA3B-4244-A73D-29CFAD91778F}">
      <dgm:prSet custT="1"/>
      <dgm:spPr/>
      <dgm:t>
        <a:bodyPr/>
        <a:lstStyle/>
        <a:p>
          <a:r>
            <a:rPr lang="da-DK" sz="1050" i="0" kern="1200">
              <a:solidFill>
                <a:srgbClr val="FFFFFF">
                  <a:lumMod val="50000"/>
                </a:srgbClr>
              </a:solidFill>
              <a:latin typeface="Segoe UI"/>
              <a:ea typeface="+mn-ea"/>
              <a:cs typeface="+mn-cs"/>
            </a:rPr>
            <a:t>Report explorer</a:t>
          </a:r>
        </a:p>
      </dgm:t>
    </dgm:pt>
    <dgm:pt modelId="{6BCD971D-9599-4A87-A389-35773EC2B36E}" type="parTrans" cxnId="{917E656C-CFB2-4D2C-A2B0-DACBA84B7083}">
      <dgm:prSet/>
      <dgm:spPr/>
      <dgm:t>
        <a:bodyPr/>
        <a:lstStyle/>
        <a:p>
          <a:endParaRPr lang="en-DK"/>
        </a:p>
      </dgm:t>
    </dgm:pt>
    <dgm:pt modelId="{2291E1F4-9C49-4E97-B1CB-D54C82200DA8}" type="sibTrans" cxnId="{917E656C-CFB2-4D2C-A2B0-DACBA84B7083}">
      <dgm:prSet/>
      <dgm:spPr/>
      <dgm:t>
        <a:bodyPr/>
        <a:lstStyle/>
        <a:p>
          <a:endParaRPr lang="en-DK"/>
        </a:p>
      </dgm:t>
    </dgm:pt>
    <dgm:pt modelId="{956D2B70-D741-43E6-970C-10EE09A963B7}">
      <dgm:prSet custT="1"/>
      <dgm:spPr/>
      <dgm:t>
        <a:bodyPr/>
        <a:lstStyle/>
        <a:p>
          <a:r>
            <a:rPr lang="da-DK" sz="1050" i="0" kern="1200" dirty="0" err="1">
              <a:solidFill>
                <a:srgbClr val="FFFFFF">
                  <a:lumMod val="50000"/>
                </a:srgbClr>
              </a:solidFill>
              <a:latin typeface="Segoe UI"/>
              <a:ea typeface="+mn-ea"/>
              <a:cs typeface="+mn-cs"/>
            </a:rPr>
            <a:t>Embed</a:t>
          </a:r>
          <a:r>
            <a:rPr lang="da-DK" sz="1050" i="0" kern="1200" dirty="0">
              <a:solidFill>
                <a:srgbClr val="FFFFFF">
                  <a:lumMod val="50000"/>
                </a:srgbClr>
              </a:solidFill>
              <a:latin typeface="Segoe UI"/>
              <a:ea typeface="+mn-ea"/>
              <a:cs typeface="+mn-cs"/>
            </a:rPr>
            <a:t> Power BI </a:t>
          </a:r>
          <a:r>
            <a:rPr lang="da-DK" sz="1050" i="0" kern="1200" dirty="0" err="1">
              <a:solidFill>
                <a:srgbClr val="FFFFFF">
                  <a:lumMod val="50000"/>
                </a:srgbClr>
              </a:solidFill>
              <a:latin typeface="Segoe UI"/>
              <a:ea typeface="+mn-ea"/>
              <a:cs typeface="+mn-cs"/>
            </a:rPr>
            <a:t>metrics</a:t>
          </a:r>
          <a:r>
            <a:rPr lang="da-DK" sz="1050" i="0" kern="1200" dirty="0">
              <a:solidFill>
                <a:srgbClr val="FFFFFF">
                  <a:lumMod val="50000"/>
                </a:srgbClr>
              </a:solidFill>
              <a:latin typeface="Segoe UI"/>
              <a:ea typeface="+mn-ea"/>
              <a:cs typeface="+mn-cs"/>
            </a:rPr>
            <a:t> </a:t>
          </a:r>
          <a:r>
            <a:rPr lang="da-DK" sz="1050" i="0" kern="1200" dirty="0" err="1">
              <a:solidFill>
                <a:srgbClr val="FFFFFF">
                  <a:lumMod val="50000"/>
                </a:srgbClr>
              </a:solidFill>
              <a:latin typeface="Segoe UI"/>
              <a:ea typeface="+mn-ea"/>
              <a:cs typeface="+mn-cs"/>
            </a:rPr>
            <a:t>scorecards</a:t>
          </a:r>
          <a:r>
            <a:rPr lang="da-DK" sz="1050" i="0" kern="1200" dirty="0">
              <a:solidFill>
                <a:srgbClr val="FFFFFF">
                  <a:lumMod val="50000"/>
                </a:srgbClr>
              </a:solidFill>
              <a:latin typeface="Segoe UI"/>
              <a:ea typeface="+mn-ea"/>
              <a:cs typeface="+mn-cs"/>
            </a:rPr>
            <a:t> </a:t>
          </a:r>
        </a:p>
      </dgm:t>
    </dgm:pt>
    <dgm:pt modelId="{3483248E-6FE5-4CB8-B996-120CDAB48470}" type="parTrans" cxnId="{83856B77-8C7D-432C-A63D-7AB8A4EC2FAE}">
      <dgm:prSet/>
      <dgm:spPr/>
      <dgm:t>
        <a:bodyPr/>
        <a:lstStyle/>
        <a:p>
          <a:endParaRPr lang="en-DK"/>
        </a:p>
      </dgm:t>
    </dgm:pt>
    <dgm:pt modelId="{DCF559FD-1BE6-48CD-9670-50ECC98C7922}" type="sibTrans" cxnId="{83856B77-8C7D-432C-A63D-7AB8A4EC2FAE}">
      <dgm:prSet/>
      <dgm:spPr/>
      <dgm:t>
        <a:bodyPr/>
        <a:lstStyle/>
        <a:p>
          <a:endParaRPr lang="en-DK"/>
        </a:p>
      </dgm:t>
    </dgm:pt>
    <dgm:pt modelId="{3AAFB7EE-5661-4D2F-89BD-E1BBCE27BDB1}" type="pres">
      <dgm:prSet presAssocID="{2D7D2771-D837-4755-9A8F-821E0AA7F138}" presName="root" presStyleCnt="0">
        <dgm:presLayoutVars>
          <dgm:chMax/>
          <dgm:chPref/>
          <dgm:animLvl val="lvl"/>
        </dgm:presLayoutVars>
      </dgm:prSet>
      <dgm:spPr/>
    </dgm:pt>
    <dgm:pt modelId="{B93FCD2A-D078-405C-94C3-D635A2D69F31}" type="pres">
      <dgm:prSet presAssocID="{2D7D2771-D837-4755-9A8F-821E0AA7F138}" presName="divider" presStyleLbl="fgAcc1" presStyleIdx="0" presStyleCnt="9"/>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71327781-B0C8-4CDB-8E33-2BA9F42552F1}" type="pres">
      <dgm:prSet presAssocID="{2D7D2771-D837-4755-9A8F-821E0AA7F138}" presName="nodes" presStyleCnt="0">
        <dgm:presLayoutVars>
          <dgm:chMax/>
          <dgm:chPref/>
          <dgm:animLvl val="lvl"/>
        </dgm:presLayoutVars>
      </dgm:prSet>
      <dgm:spPr/>
    </dgm:pt>
    <dgm:pt modelId="{19388778-CF06-4069-8941-A9F137E2082F}" type="pres">
      <dgm:prSet presAssocID="{87D3434D-800C-4F50-82BF-4D851F6CA216}" presName="composite" presStyleCnt="0"/>
      <dgm:spPr/>
    </dgm:pt>
    <dgm:pt modelId="{5436D979-D6F2-4A82-AF1B-CB585E6AE439}" type="pres">
      <dgm:prSet presAssocID="{87D3434D-800C-4F50-82BF-4D851F6CA216}" presName="ConnectorPoint" presStyleLbl="lnNode1" presStyleIdx="0"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8C0E5557-A641-4FC7-ADC2-5E13F0EA872B}" type="pres">
      <dgm:prSet presAssocID="{87D3434D-800C-4F50-82BF-4D851F6CA216}" presName="DropPinPlaceHolder" presStyleCnt="0"/>
      <dgm:spPr/>
    </dgm:pt>
    <dgm:pt modelId="{0B5A4107-4924-4EA4-95C2-2D97CB9B0066}" type="pres">
      <dgm:prSet presAssocID="{87D3434D-800C-4F50-82BF-4D851F6CA216}" presName="DropPin" presStyleLbl="alignNode1" presStyleIdx="0" presStyleCnt="8"/>
      <dgm:spPr/>
    </dgm:pt>
    <dgm:pt modelId="{D95F0C06-9DA7-4907-AD75-B484BED0333E}" type="pres">
      <dgm:prSet presAssocID="{87D3434D-800C-4F50-82BF-4D851F6CA216}" presName="Ellipse" presStyleLbl="fgAcc1" presStyleIdx="1" presStyleCnt="9"/>
      <dgm:spPr>
        <a:solidFill>
          <a:schemeClr val="lt1">
            <a:alpha val="90000"/>
            <a:hueOff val="0"/>
            <a:satOff val="0"/>
            <a:lumOff val="0"/>
            <a:alphaOff val="0"/>
          </a:schemeClr>
        </a:solidFill>
        <a:ln w="9525" cap="flat" cmpd="sng" algn="ctr">
          <a:noFill/>
          <a:prstDash val="solid"/>
        </a:ln>
        <a:effectLst/>
      </dgm:spPr>
    </dgm:pt>
    <dgm:pt modelId="{22A1F3BF-FE76-413C-9F55-5F4768163A9A}" type="pres">
      <dgm:prSet presAssocID="{87D3434D-800C-4F50-82BF-4D851F6CA216}" presName="L2TextContainer" presStyleLbl="revTx" presStyleIdx="0" presStyleCnt="16">
        <dgm:presLayoutVars>
          <dgm:bulletEnabled val="1"/>
        </dgm:presLayoutVars>
      </dgm:prSet>
      <dgm:spPr/>
    </dgm:pt>
    <dgm:pt modelId="{F9AEF0A6-6D47-472F-97E1-9C6D893EC170}" type="pres">
      <dgm:prSet presAssocID="{87D3434D-800C-4F50-82BF-4D851F6CA216}" presName="L1TextContainer" presStyleLbl="revTx" presStyleIdx="1" presStyleCnt="16">
        <dgm:presLayoutVars>
          <dgm:chMax val="1"/>
          <dgm:chPref val="1"/>
          <dgm:bulletEnabled val="1"/>
        </dgm:presLayoutVars>
      </dgm:prSet>
      <dgm:spPr/>
    </dgm:pt>
    <dgm:pt modelId="{3FA7586A-CC21-499B-A7BD-DC80D591F327}" type="pres">
      <dgm:prSet presAssocID="{87D3434D-800C-4F50-82BF-4D851F6CA216}" presName="ConnectLine" presStyleLbl="sibTrans1D1" presStyleIdx="0" presStyleCnt="8" custLinFactNeighborX="-22880"/>
      <dgm:spPr>
        <a:noFill/>
        <a:ln w="12700" cap="flat" cmpd="sng" algn="ctr">
          <a:solidFill>
            <a:schemeClr val="accent1">
              <a:hueOff val="0"/>
              <a:satOff val="0"/>
              <a:lumOff val="0"/>
              <a:alphaOff val="0"/>
            </a:schemeClr>
          </a:solidFill>
          <a:prstDash val="dash"/>
        </a:ln>
        <a:effectLst/>
      </dgm:spPr>
    </dgm:pt>
    <dgm:pt modelId="{CE24889F-9EF0-4958-8519-17471AD8EA78}" type="pres">
      <dgm:prSet presAssocID="{87D3434D-800C-4F50-82BF-4D851F6CA216}" presName="EmptyPlaceHolder" presStyleCnt="0"/>
      <dgm:spPr/>
    </dgm:pt>
    <dgm:pt modelId="{805E26BC-8099-402C-A9B4-986482E1EBC2}" type="pres">
      <dgm:prSet presAssocID="{D1C78260-3FD5-4568-9D9F-5502A758314F}" presName="spaceBetweenRectangles" presStyleCnt="0"/>
      <dgm:spPr/>
    </dgm:pt>
    <dgm:pt modelId="{B7CC19C0-4CAD-4CDA-86D8-C2A898A1EE1A}" type="pres">
      <dgm:prSet presAssocID="{54C45EB6-378C-471E-A13F-AD49EE002D17}" presName="composite" presStyleCnt="0"/>
      <dgm:spPr/>
    </dgm:pt>
    <dgm:pt modelId="{4B1E9BBB-3F11-4E37-ADD8-236165BFC23B}" type="pres">
      <dgm:prSet presAssocID="{54C45EB6-378C-471E-A13F-AD49EE002D17}" presName="ConnectorPoint" presStyleLbl="lnNode1" presStyleIdx="1"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8A266DCF-A830-4BAF-811B-8F5413753D69}" type="pres">
      <dgm:prSet presAssocID="{54C45EB6-378C-471E-A13F-AD49EE002D17}" presName="DropPinPlaceHolder" presStyleCnt="0"/>
      <dgm:spPr/>
    </dgm:pt>
    <dgm:pt modelId="{28315ED4-7472-4819-ACD8-4B267F79D732}" type="pres">
      <dgm:prSet presAssocID="{54C45EB6-378C-471E-A13F-AD49EE002D17}" presName="DropPin" presStyleLbl="alignNode1" presStyleIdx="1" presStyleCnt="8" custLinFactX="-59995" custLinFactNeighborX="-100000" custLinFactNeighborY="-674"/>
      <dgm:spPr/>
    </dgm:pt>
    <dgm:pt modelId="{DC11874E-1D73-4D0D-80D1-4D9DF5116A11}" type="pres">
      <dgm:prSet presAssocID="{54C45EB6-378C-471E-A13F-AD49EE002D17}" presName="Ellipse" presStyleLbl="fgAcc1" presStyleIdx="2" presStyleCnt="9"/>
      <dgm:spPr>
        <a:solidFill>
          <a:schemeClr val="lt1">
            <a:alpha val="90000"/>
            <a:hueOff val="0"/>
            <a:satOff val="0"/>
            <a:lumOff val="0"/>
            <a:alphaOff val="0"/>
          </a:schemeClr>
        </a:solidFill>
        <a:ln w="9525" cap="flat" cmpd="sng" algn="ctr">
          <a:noFill/>
          <a:prstDash val="solid"/>
        </a:ln>
        <a:effectLst/>
      </dgm:spPr>
    </dgm:pt>
    <dgm:pt modelId="{FDC2F91E-19AC-4C64-BBB1-6BD5B7C81419}" type="pres">
      <dgm:prSet presAssocID="{54C45EB6-378C-471E-A13F-AD49EE002D17}" presName="L2TextContainer" presStyleLbl="revTx" presStyleIdx="2" presStyleCnt="16">
        <dgm:presLayoutVars>
          <dgm:bulletEnabled val="1"/>
        </dgm:presLayoutVars>
      </dgm:prSet>
      <dgm:spPr/>
    </dgm:pt>
    <dgm:pt modelId="{C343BB10-BECF-4454-8B3E-015180EE04B5}" type="pres">
      <dgm:prSet presAssocID="{54C45EB6-378C-471E-A13F-AD49EE002D17}" presName="L1TextContainer" presStyleLbl="revTx" presStyleIdx="3" presStyleCnt="16" custLinFactNeighborX="-47417" custLinFactNeighborY="-3836">
        <dgm:presLayoutVars>
          <dgm:chMax val="1"/>
          <dgm:chPref val="1"/>
          <dgm:bulletEnabled val="1"/>
        </dgm:presLayoutVars>
      </dgm:prSet>
      <dgm:spPr/>
    </dgm:pt>
    <dgm:pt modelId="{A888E197-9FA5-4F52-91D4-AE5E16124220}" type="pres">
      <dgm:prSet presAssocID="{54C45EB6-378C-471E-A13F-AD49EE002D17}" presName="ConnectLine" presStyleLbl="sibTrans1D1" presStyleIdx="1" presStyleCnt="8" custLinFactX="-1200000" custLinFactNeighborX="-1273475" custLinFactNeighborY="7"/>
      <dgm:spPr>
        <a:noFill/>
        <a:ln w="12700" cap="flat" cmpd="sng" algn="ctr">
          <a:solidFill>
            <a:schemeClr val="accent1">
              <a:hueOff val="0"/>
              <a:satOff val="0"/>
              <a:lumOff val="0"/>
              <a:alphaOff val="0"/>
            </a:schemeClr>
          </a:solidFill>
          <a:prstDash val="dash"/>
        </a:ln>
        <a:effectLst/>
      </dgm:spPr>
    </dgm:pt>
    <dgm:pt modelId="{11E2A01B-D876-4C97-991F-453668340891}" type="pres">
      <dgm:prSet presAssocID="{54C45EB6-378C-471E-A13F-AD49EE002D17}" presName="EmptyPlaceHolder" presStyleCnt="0"/>
      <dgm:spPr/>
    </dgm:pt>
    <dgm:pt modelId="{DFAA5943-3DCF-45CF-B200-3035894A188D}" type="pres">
      <dgm:prSet presAssocID="{2E2299A1-428F-40EB-85D5-F20C40220562}" presName="spaceBetweenRectangles" presStyleCnt="0"/>
      <dgm:spPr/>
    </dgm:pt>
    <dgm:pt modelId="{3AD8ECC3-0388-4814-A881-E21D3DB1E052}" type="pres">
      <dgm:prSet presAssocID="{BA737320-5EE6-4C01-9F70-58A8D6121CD2}" presName="composite" presStyleCnt="0"/>
      <dgm:spPr/>
    </dgm:pt>
    <dgm:pt modelId="{AE90F3E0-9436-4313-A4A8-F428ECC0395F}" type="pres">
      <dgm:prSet presAssocID="{BA737320-5EE6-4C01-9F70-58A8D6121CD2}" presName="ConnectorPoint" presStyleLbl="lnNode1" presStyleIdx="2"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27D6E573-10A7-4A1E-9DB7-2598B11BE6E0}" type="pres">
      <dgm:prSet presAssocID="{BA737320-5EE6-4C01-9F70-58A8D6121CD2}" presName="DropPinPlaceHolder" presStyleCnt="0"/>
      <dgm:spPr/>
    </dgm:pt>
    <dgm:pt modelId="{DC831047-8D0A-4369-BFD7-C0DF423D0C62}" type="pres">
      <dgm:prSet presAssocID="{BA737320-5EE6-4C01-9F70-58A8D6121CD2}" presName="DropPin" presStyleLbl="alignNode1" presStyleIdx="2" presStyleCnt="8" custLinFactNeighborX="-39992" custLinFactNeighborY="-4944"/>
      <dgm:spPr/>
    </dgm:pt>
    <dgm:pt modelId="{98C60D08-1F3A-4D30-AA54-4F275FD7F0E5}" type="pres">
      <dgm:prSet presAssocID="{BA737320-5EE6-4C01-9F70-58A8D6121CD2}" presName="Ellipse" presStyleLbl="fgAcc1" presStyleIdx="3" presStyleCnt="9"/>
      <dgm:spPr>
        <a:solidFill>
          <a:schemeClr val="lt1">
            <a:alpha val="90000"/>
            <a:hueOff val="0"/>
            <a:satOff val="0"/>
            <a:lumOff val="0"/>
            <a:alphaOff val="0"/>
          </a:schemeClr>
        </a:solidFill>
        <a:ln w="9525" cap="flat" cmpd="sng" algn="ctr">
          <a:noFill/>
          <a:prstDash val="solid"/>
        </a:ln>
        <a:effectLst/>
      </dgm:spPr>
    </dgm:pt>
    <dgm:pt modelId="{CE8B7527-8483-48A7-B5E6-EFCD413D204A}" type="pres">
      <dgm:prSet presAssocID="{BA737320-5EE6-4C01-9F70-58A8D6121CD2}" presName="L2TextContainer" presStyleLbl="revTx" presStyleIdx="4" presStyleCnt="16">
        <dgm:presLayoutVars>
          <dgm:bulletEnabled val="1"/>
        </dgm:presLayoutVars>
      </dgm:prSet>
      <dgm:spPr/>
    </dgm:pt>
    <dgm:pt modelId="{6D0D6B27-858B-4FE4-A0AB-349DEBDCBB99}" type="pres">
      <dgm:prSet presAssocID="{BA737320-5EE6-4C01-9F70-58A8D6121CD2}" presName="L1TextContainer" presStyleLbl="revTx" presStyleIdx="5" presStyleCnt="16" custLinFactNeighborX="-8064" custLinFactNeighborY="3332">
        <dgm:presLayoutVars>
          <dgm:chMax val="1"/>
          <dgm:chPref val="1"/>
          <dgm:bulletEnabled val="1"/>
        </dgm:presLayoutVars>
      </dgm:prSet>
      <dgm:spPr/>
    </dgm:pt>
    <dgm:pt modelId="{16B63643-9B21-4C88-B758-6D80E5DF71C1}" type="pres">
      <dgm:prSet presAssocID="{BA737320-5EE6-4C01-9F70-58A8D6121CD2}" presName="ConnectLine" presStyleLbl="sibTrans1D1" presStyleIdx="2" presStyleCnt="8" custLinFactX="-300000" custLinFactNeighborX="-304119" custLinFactNeighborY="853"/>
      <dgm:spPr>
        <a:noFill/>
        <a:ln w="12700" cap="flat" cmpd="sng" algn="ctr">
          <a:solidFill>
            <a:schemeClr val="accent1">
              <a:hueOff val="0"/>
              <a:satOff val="0"/>
              <a:lumOff val="0"/>
              <a:alphaOff val="0"/>
            </a:schemeClr>
          </a:solidFill>
          <a:prstDash val="dash"/>
        </a:ln>
        <a:effectLst/>
      </dgm:spPr>
    </dgm:pt>
    <dgm:pt modelId="{1AEA0D32-CC86-4E3D-A933-99BCC98BDDAA}" type="pres">
      <dgm:prSet presAssocID="{BA737320-5EE6-4C01-9F70-58A8D6121CD2}" presName="EmptyPlaceHolder" presStyleCnt="0"/>
      <dgm:spPr/>
    </dgm:pt>
    <dgm:pt modelId="{83AFFEB6-66DE-4249-AB82-7B02F1062728}" type="pres">
      <dgm:prSet presAssocID="{20A2E307-1DF3-4D42-AB6F-BE9657D64A25}" presName="spaceBetweenRectangles" presStyleCnt="0"/>
      <dgm:spPr/>
    </dgm:pt>
    <dgm:pt modelId="{7C31570C-772D-49A8-B8B1-3478CE2D24F4}" type="pres">
      <dgm:prSet presAssocID="{EDFCC222-7AA2-46A2-8CF2-9F92C67C9C4A}" presName="composite" presStyleCnt="0"/>
      <dgm:spPr/>
    </dgm:pt>
    <dgm:pt modelId="{B4FEF246-D0C6-462E-B0C3-B5DC7E28F1F5}" type="pres">
      <dgm:prSet presAssocID="{EDFCC222-7AA2-46A2-8CF2-9F92C67C9C4A}" presName="ConnectorPoint" presStyleLbl="lnNode1" presStyleIdx="3"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3256FBAA-CFF8-4FBE-90BA-BB8EFC55A706}" type="pres">
      <dgm:prSet presAssocID="{EDFCC222-7AA2-46A2-8CF2-9F92C67C9C4A}" presName="DropPinPlaceHolder" presStyleCnt="0"/>
      <dgm:spPr/>
    </dgm:pt>
    <dgm:pt modelId="{13B1DDE0-24CC-4F4A-9962-1970BB382D74}" type="pres">
      <dgm:prSet presAssocID="{EDFCC222-7AA2-46A2-8CF2-9F92C67C9C4A}" presName="DropPin" presStyleLbl="alignNode1" presStyleIdx="3" presStyleCnt="8" custLinFactX="-60120" custLinFactNeighborX="-100000" custLinFactNeighborY="1638"/>
      <dgm:spPr/>
    </dgm:pt>
    <dgm:pt modelId="{D57D666B-96B3-4B26-BAB0-DF3F69FC6587}" type="pres">
      <dgm:prSet presAssocID="{EDFCC222-7AA2-46A2-8CF2-9F92C67C9C4A}" presName="Ellipse" presStyleLbl="fgAcc1" presStyleIdx="4" presStyleCnt="9"/>
      <dgm:spPr>
        <a:solidFill>
          <a:schemeClr val="lt1">
            <a:alpha val="90000"/>
            <a:hueOff val="0"/>
            <a:satOff val="0"/>
            <a:lumOff val="0"/>
            <a:alphaOff val="0"/>
          </a:schemeClr>
        </a:solidFill>
        <a:ln w="9525" cap="flat" cmpd="sng" algn="ctr">
          <a:noFill/>
          <a:prstDash val="solid"/>
        </a:ln>
        <a:effectLst/>
      </dgm:spPr>
    </dgm:pt>
    <dgm:pt modelId="{9C9A4907-91F8-465C-AF53-67E6DB40D1D5}" type="pres">
      <dgm:prSet presAssocID="{EDFCC222-7AA2-46A2-8CF2-9F92C67C9C4A}" presName="L2TextContainer" presStyleLbl="revTx" presStyleIdx="6" presStyleCnt="16">
        <dgm:presLayoutVars>
          <dgm:bulletEnabled val="1"/>
        </dgm:presLayoutVars>
      </dgm:prSet>
      <dgm:spPr/>
    </dgm:pt>
    <dgm:pt modelId="{85AA2323-9ECB-4D8D-B1CD-6F9257B64B85}" type="pres">
      <dgm:prSet presAssocID="{EDFCC222-7AA2-46A2-8CF2-9F92C67C9C4A}" presName="L1TextContainer" presStyleLbl="revTx" presStyleIdx="7" presStyleCnt="16" custLinFactNeighborX="-45035" custLinFactNeighborY="633">
        <dgm:presLayoutVars>
          <dgm:chMax val="1"/>
          <dgm:chPref val="1"/>
          <dgm:bulletEnabled val="1"/>
        </dgm:presLayoutVars>
      </dgm:prSet>
      <dgm:spPr/>
    </dgm:pt>
    <dgm:pt modelId="{D9CB7C46-1C0F-4BFF-90E9-A9EED07A090C}" type="pres">
      <dgm:prSet presAssocID="{EDFCC222-7AA2-46A2-8CF2-9F92C67C9C4A}" presName="ConnectLine" presStyleLbl="sibTrans1D1" presStyleIdx="3" presStyleCnt="8" custLinFactX="-1200000" custLinFactNeighborX="-1259907" custLinFactNeighborY="576"/>
      <dgm:spPr>
        <a:noFill/>
        <a:ln w="12700" cap="flat" cmpd="sng" algn="ctr">
          <a:solidFill>
            <a:schemeClr val="accent1">
              <a:hueOff val="0"/>
              <a:satOff val="0"/>
              <a:lumOff val="0"/>
              <a:alphaOff val="0"/>
            </a:schemeClr>
          </a:solidFill>
          <a:prstDash val="dash"/>
        </a:ln>
        <a:effectLst/>
      </dgm:spPr>
    </dgm:pt>
    <dgm:pt modelId="{783192ED-4CDC-41F6-9DEB-71DAC3F1551F}" type="pres">
      <dgm:prSet presAssocID="{EDFCC222-7AA2-46A2-8CF2-9F92C67C9C4A}" presName="EmptyPlaceHolder" presStyleCnt="0"/>
      <dgm:spPr/>
    </dgm:pt>
    <dgm:pt modelId="{FE93E260-B371-4D23-8B4E-6D9E00DFE252}" type="pres">
      <dgm:prSet presAssocID="{F5C517E0-C8C4-4E61-AF84-9922205FFFE2}" presName="spaceBetweenRectangles" presStyleCnt="0"/>
      <dgm:spPr/>
    </dgm:pt>
    <dgm:pt modelId="{F94E41EA-1361-4253-A5EC-46E2611B6882}" type="pres">
      <dgm:prSet presAssocID="{57735BD3-357D-4C40-8D19-BF82528F5A2A}" presName="composite" presStyleCnt="0"/>
      <dgm:spPr/>
    </dgm:pt>
    <dgm:pt modelId="{9F65D17B-2C64-4530-AA0A-15C02A5584AC}" type="pres">
      <dgm:prSet presAssocID="{57735BD3-357D-4C40-8D19-BF82528F5A2A}" presName="ConnectorPoint" presStyleLbl="lnNode1" presStyleIdx="4"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BAFAE177-B2BD-4DDF-BA42-CD03331C01D7}" type="pres">
      <dgm:prSet presAssocID="{57735BD3-357D-4C40-8D19-BF82528F5A2A}" presName="DropPinPlaceHolder" presStyleCnt="0"/>
      <dgm:spPr/>
    </dgm:pt>
    <dgm:pt modelId="{A9B18C6E-B809-4C09-AA65-8C88477F91CD}" type="pres">
      <dgm:prSet presAssocID="{57735BD3-357D-4C40-8D19-BF82528F5A2A}" presName="DropPin" presStyleLbl="alignNode1" presStyleIdx="4" presStyleCnt="8" custLinFactNeighborX="-52680" custLinFactNeighborY="380"/>
      <dgm:spPr/>
    </dgm:pt>
    <dgm:pt modelId="{864C3BC4-4BBA-43EB-BD9B-303C9C60F836}" type="pres">
      <dgm:prSet presAssocID="{57735BD3-357D-4C40-8D19-BF82528F5A2A}" presName="Ellipse" presStyleLbl="fgAcc1" presStyleIdx="5" presStyleCnt="9"/>
      <dgm:spPr>
        <a:solidFill>
          <a:schemeClr val="lt1">
            <a:alpha val="90000"/>
            <a:hueOff val="0"/>
            <a:satOff val="0"/>
            <a:lumOff val="0"/>
            <a:alphaOff val="0"/>
          </a:schemeClr>
        </a:solidFill>
        <a:ln w="9525" cap="flat" cmpd="sng" algn="ctr">
          <a:noFill/>
          <a:prstDash val="solid"/>
        </a:ln>
        <a:effectLst/>
      </dgm:spPr>
    </dgm:pt>
    <dgm:pt modelId="{B700AC84-71A8-4A62-B66A-19FC0D23747D}" type="pres">
      <dgm:prSet presAssocID="{57735BD3-357D-4C40-8D19-BF82528F5A2A}" presName="L2TextContainer" presStyleLbl="revTx" presStyleIdx="8" presStyleCnt="16">
        <dgm:presLayoutVars>
          <dgm:bulletEnabled val="1"/>
        </dgm:presLayoutVars>
      </dgm:prSet>
      <dgm:spPr/>
    </dgm:pt>
    <dgm:pt modelId="{4146B162-FEE9-4765-A171-73DD6C389625}" type="pres">
      <dgm:prSet presAssocID="{57735BD3-357D-4C40-8D19-BF82528F5A2A}" presName="L1TextContainer" presStyleLbl="revTx" presStyleIdx="9" presStyleCnt="16" custLinFactNeighborX="-12440" custLinFactNeighborY="1639">
        <dgm:presLayoutVars>
          <dgm:chMax val="1"/>
          <dgm:chPref val="1"/>
          <dgm:bulletEnabled val="1"/>
        </dgm:presLayoutVars>
      </dgm:prSet>
      <dgm:spPr/>
    </dgm:pt>
    <dgm:pt modelId="{5382C2BC-74B3-42A2-B202-6E13E8C5C896}" type="pres">
      <dgm:prSet presAssocID="{57735BD3-357D-4C40-8D19-BF82528F5A2A}" presName="ConnectLine" presStyleLbl="sibTrans1D1" presStyleIdx="4" presStyleCnt="8" custLinFactX="-385305" custLinFactNeighborX="-400000" custLinFactNeighborY="378"/>
      <dgm:spPr>
        <a:noFill/>
        <a:ln w="12700" cap="flat" cmpd="sng" algn="ctr">
          <a:solidFill>
            <a:schemeClr val="accent1">
              <a:hueOff val="0"/>
              <a:satOff val="0"/>
              <a:lumOff val="0"/>
              <a:alphaOff val="0"/>
            </a:schemeClr>
          </a:solidFill>
          <a:prstDash val="dash"/>
        </a:ln>
        <a:effectLst/>
      </dgm:spPr>
    </dgm:pt>
    <dgm:pt modelId="{EBA1376D-E87E-49FB-9D82-2C6AC3DAB587}" type="pres">
      <dgm:prSet presAssocID="{57735BD3-357D-4C40-8D19-BF82528F5A2A}" presName="EmptyPlaceHolder" presStyleCnt="0"/>
      <dgm:spPr/>
    </dgm:pt>
    <dgm:pt modelId="{844EABDD-4B48-4515-856F-5FF6C7908455}" type="pres">
      <dgm:prSet presAssocID="{191019F6-17CE-4D6C-A48F-2A7E3020BA2E}" presName="spaceBetweenRectangles" presStyleCnt="0"/>
      <dgm:spPr/>
    </dgm:pt>
    <dgm:pt modelId="{9D4ED6AA-0555-4FF0-82B1-061FE29399BD}" type="pres">
      <dgm:prSet presAssocID="{8E53F8FB-6C13-45B6-AED2-7A65423DB825}" presName="composite" presStyleCnt="0"/>
      <dgm:spPr/>
    </dgm:pt>
    <dgm:pt modelId="{0439D87E-68E3-4383-BA1D-643BEE914255}" type="pres">
      <dgm:prSet presAssocID="{8E53F8FB-6C13-45B6-AED2-7A65423DB825}" presName="ConnectorPoint" presStyleLbl="lnNode1" presStyleIdx="5"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EE151BA8-14B9-4C09-B928-45E1637F8325}" type="pres">
      <dgm:prSet presAssocID="{8E53F8FB-6C13-45B6-AED2-7A65423DB825}" presName="DropPinPlaceHolder" presStyleCnt="0"/>
      <dgm:spPr/>
    </dgm:pt>
    <dgm:pt modelId="{692EA905-A864-4208-8F88-663023E892ED}" type="pres">
      <dgm:prSet presAssocID="{8E53F8FB-6C13-45B6-AED2-7A65423DB825}" presName="DropPin" presStyleLbl="alignNode1" presStyleIdx="5" presStyleCnt="8" custLinFactX="-39621" custLinFactNeighborX="-100000" custLinFactNeighborY="-2646"/>
      <dgm:spPr/>
    </dgm:pt>
    <dgm:pt modelId="{EA9BC78E-6EFB-4271-B7D0-3A0A824E54B3}" type="pres">
      <dgm:prSet presAssocID="{8E53F8FB-6C13-45B6-AED2-7A65423DB825}" presName="Ellipse" presStyleLbl="fgAcc1" presStyleIdx="6" presStyleCnt="9"/>
      <dgm:spPr>
        <a:solidFill>
          <a:schemeClr val="lt1">
            <a:alpha val="90000"/>
            <a:hueOff val="0"/>
            <a:satOff val="0"/>
            <a:lumOff val="0"/>
            <a:alphaOff val="0"/>
          </a:schemeClr>
        </a:solidFill>
        <a:ln w="9525" cap="flat" cmpd="sng" algn="ctr">
          <a:noFill/>
          <a:prstDash val="solid"/>
        </a:ln>
        <a:effectLst/>
      </dgm:spPr>
    </dgm:pt>
    <dgm:pt modelId="{12456708-B897-43A7-B3DA-84B8E6D03EA3}" type="pres">
      <dgm:prSet presAssocID="{8E53F8FB-6C13-45B6-AED2-7A65423DB825}" presName="L2TextContainer" presStyleLbl="revTx" presStyleIdx="10" presStyleCnt="16">
        <dgm:presLayoutVars>
          <dgm:bulletEnabled val="1"/>
        </dgm:presLayoutVars>
      </dgm:prSet>
      <dgm:spPr/>
    </dgm:pt>
    <dgm:pt modelId="{2493AFAD-D9F7-4AD0-81A8-DC36435D4E04}" type="pres">
      <dgm:prSet presAssocID="{8E53F8FB-6C13-45B6-AED2-7A65423DB825}" presName="L1TextContainer" presStyleLbl="revTx" presStyleIdx="11" presStyleCnt="16" custLinFactNeighborX="-39739" custLinFactNeighborY="4097">
        <dgm:presLayoutVars>
          <dgm:chMax val="1"/>
          <dgm:chPref val="1"/>
          <dgm:bulletEnabled val="1"/>
        </dgm:presLayoutVars>
      </dgm:prSet>
      <dgm:spPr/>
    </dgm:pt>
    <dgm:pt modelId="{5F358CA7-3C10-4D43-96BA-649EB38FEAD8}" type="pres">
      <dgm:prSet presAssocID="{8E53F8FB-6C13-45B6-AED2-7A65423DB825}" presName="ConnectLine" presStyleLbl="sibTrans1D1" presStyleIdx="5" presStyleCnt="8" custLinFactX="-1073872" custLinFactNeighborX="-1100000" custLinFactNeighborY="288"/>
      <dgm:spPr>
        <a:noFill/>
        <a:ln w="12700" cap="flat" cmpd="sng" algn="ctr">
          <a:solidFill>
            <a:schemeClr val="accent1">
              <a:hueOff val="0"/>
              <a:satOff val="0"/>
              <a:lumOff val="0"/>
              <a:alphaOff val="0"/>
            </a:schemeClr>
          </a:solidFill>
          <a:prstDash val="dash"/>
        </a:ln>
        <a:effectLst/>
      </dgm:spPr>
    </dgm:pt>
    <dgm:pt modelId="{601A8541-600D-4FC7-93CC-54D8757DBBD7}" type="pres">
      <dgm:prSet presAssocID="{8E53F8FB-6C13-45B6-AED2-7A65423DB825}" presName="EmptyPlaceHolder" presStyleCnt="0"/>
      <dgm:spPr/>
    </dgm:pt>
    <dgm:pt modelId="{4636CC53-2A0C-46B9-8E21-8C653D94115B}" type="pres">
      <dgm:prSet presAssocID="{EA9B21FE-5849-49EA-A877-FA1C8F63712A}" presName="spaceBetweenRectangles" presStyleCnt="0"/>
      <dgm:spPr/>
    </dgm:pt>
    <dgm:pt modelId="{87EBA655-038B-4DC1-9366-4D9C8E6E68D4}" type="pres">
      <dgm:prSet presAssocID="{1AB60569-956A-471F-BC0C-34C5F89092A9}" presName="composite" presStyleCnt="0"/>
      <dgm:spPr/>
    </dgm:pt>
    <dgm:pt modelId="{5DEFB41B-DC54-4A3A-A505-2BD454F61726}" type="pres">
      <dgm:prSet presAssocID="{1AB60569-956A-471F-BC0C-34C5F89092A9}" presName="ConnectorPoint" presStyleLbl="lnNode1" presStyleIdx="6"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B3B4DF64-8254-402E-A7A7-7A2E5D549FB0}" type="pres">
      <dgm:prSet presAssocID="{1AB60569-956A-471F-BC0C-34C5F89092A9}" presName="DropPinPlaceHolder" presStyleCnt="0"/>
      <dgm:spPr/>
    </dgm:pt>
    <dgm:pt modelId="{E3956B5E-9447-43FE-B01D-F98DF8752484}" type="pres">
      <dgm:prSet presAssocID="{1AB60569-956A-471F-BC0C-34C5F89092A9}" presName="DropPin" presStyleLbl="alignNode1" presStyleIdx="6" presStyleCnt="8" custLinFactNeighborX="-61439" custLinFactNeighborY="1132"/>
      <dgm:spPr/>
    </dgm:pt>
    <dgm:pt modelId="{49E2B56F-B1BF-4796-B98B-0F1B1CF81143}" type="pres">
      <dgm:prSet presAssocID="{1AB60569-956A-471F-BC0C-34C5F89092A9}" presName="Ellipse" presStyleLbl="fgAcc1" presStyleIdx="7" presStyleCnt="9"/>
      <dgm:spPr>
        <a:solidFill>
          <a:schemeClr val="lt1">
            <a:alpha val="90000"/>
            <a:hueOff val="0"/>
            <a:satOff val="0"/>
            <a:lumOff val="0"/>
            <a:alphaOff val="0"/>
          </a:schemeClr>
        </a:solidFill>
        <a:ln w="9525" cap="flat" cmpd="sng" algn="ctr">
          <a:noFill/>
          <a:prstDash val="solid"/>
        </a:ln>
        <a:effectLst/>
      </dgm:spPr>
    </dgm:pt>
    <dgm:pt modelId="{B02C0640-5555-4775-97A6-40907D4FCA28}" type="pres">
      <dgm:prSet presAssocID="{1AB60569-956A-471F-BC0C-34C5F89092A9}" presName="L2TextContainer" presStyleLbl="revTx" presStyleIdx="12" presStyleCnt="16">
        <dgm:presLayoutVars>
          <dgm:bulletEnabled val="1"/>
        </dgm:presLayoutVars>
      </dgm:prSet>
      <dgm:spPr/>
    </dgm:pt>
    <dgm:pt modelId="{554E19A9-E21C-40A9-A3F1-5673A4D9A653}" type="pres">
      <dgm:prSet presAssocID="{1AB60569-956A-471F-BC0C-34C5F89092A9}" presName="L1TextContainer" presStyleLbl="revTx" presStyleIdx="13" presStyleCnt="16" custLinFactNeighborX="-14865" custLinFactNeighborY="8380">
        <dgm:presLayoutVars>
          <dgm:chMax val="1"/>
          <dgm:chPref val="1"/>
          <dgm:bulletEnabled val="1"/>
        </dgm:presLayoutVars>
      </dgm:prSet>
      <dgm:spPr/>
    </dgm:pt>
    <dgm:pt modelId="{40CC0030-015E-4A86-8F7D-787FF753FBEC}" type="pres">
      <dgm:prSet presAssocID="{1AB60569-956A-471F-BC0C-34C5F89092A9}" presName="ConnectLine" presStyleLbl="sibTrans1D1" presStyleIdx="6" presStyleCnt="8" custLinFactX="-449637" custLinFactNeighborX="-500000" custLinFactNeighborY="641"/>
      <dgm:spPr>
        <a:noFill/>
        <a:ln w="12700" cap="flat" cmpd="sng" algn="ctr">
          <a:solidFill>
            <a:schemeClr val="accent1">
              <a:hueOff val="0"/>
              <a:satOff val="0"/>
              <a:lumOff val="0"/>
              <a:alphaOff val="0"/>
            </a:schemeClr>
          </a:solidFill>
          <a:prstDash val="dash"/>
        </a:ln>
        <a:effectLst/>
      </dgm:spPr>
    </dgm:pt>
    <dgm:pt modelId="{1E959C5A-C6C7-4B9F-8556-00CBB6D65F58}" type="pres">
      <dgm:prSet presAssocID="{1AB60569-956A-471F-BC0C-34C5F89092A9}" presName="EmptyPlaceHolder" presStyleCnt="0"/>
      <dgm:spPr/>
    </dgm:pt>
    <dgm:pt modelId="{19F9D086-D876-4F3A-934A-0CDE07312F4E}" type="pres">
      <dgm:prSet presAssocID="{6B905D27-6F96-4046-8478-08A6C6939756}" presName="spaceBetweenRectangles" presStyleCnt="0"/>
      <dgm:spPr/>
    </dgm:pt>
    <dgm:pt modelId="{189AF1D6-661F-4369-BAF3-6B736A659181}" type="pres">
      <dgm:prSet presAssocID="{27F31015-2BD0-4591-8BFC-7F7D0399A458}" presName="composite" presStyleCnt="0"/>
      <dgm:spPr/>
    </dgm:pt>
    <dgm:pt modelId="{647340E2-D417-4794-A99C-94861D6D1C78}" type="pres">
      <dgm:prSet presAssocID="{27F31015-2BD0-4591-8BFC-7F7D0399A458}" presName="ConnectorPoint" presStyleLbl="lnNode1" presStyleIdx="7"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BCCB1B8D-E1AE-4EC6-903D-378ED3BDF86E}" type="pres">
      <dgm:prSet presAssocID="{27F31015-2BD0-4591-8BFC-7F7D0399A458}" presName="DropPinPlaceHolder" presStyleCnt="0"/>
      <dgm:spPr/>
    </dgm:pt>
    <dgm:pt modelId="{D6AEA9C3-6C65-4336-8671-0B119C390171}" type="pres">
      <dgm:prSet presAssocID="{27F31015-2BD0-4591-8BFC-7F7D0399A458}" presName="DropPin" presStyleLbl="alignNode1" presStyleIdx="7" presStyleCnt="8" custLinFactX="-64853" custLinFactNeighborX="-100000" custLinFactNeighborY="-693"/>
      <dgm:spPr/>
    </dgm:pt>
    <dgm:pt modelId="{8DF96EB7-3E8A-4C5C-85AA-14B2760750C8}" type="pres">
      <dgm:prSet presAssocID="{27F31015-2BD0-4591-8BFC-7F7D0399A458}" presName="Ellipse" presStyleLbl="fgAcc1" presStyleIdx="8" presStyleCnt="9"/>
      <dgm:spPr>
        <a:solidFill>
          <a:schemeClr val="lt1">
            <a:alpha val="90000"/>
            <a:hueOff val="0"/>
            <a:satOff val="0"/>
            <a:lumOff val="0"/>
            <a:alphaOff val="0"/>
          </a:schemeClr>
        </a:solidFill>
        <a:ln w="9525" cap="flat" cmpd="sng" algn="ctr">
          <a:noFill/>
          <a:prstDash val="solid"/>
        </a:ln>
        <a:effectLst/>
      </dgm:spPr>
    </dgm:pt>
    <dgm:pt modelId="{947C9DA1-E51B-4552-8BD7-52202842439C}" type="pres">
      <dgm:prSet presAssocID="{27F31015-2BD0-4591-8BFC-7F7D0399A458}" presName="L2TextContainer" presStyleLbl="revTx" presStyleIdx="14" presStyleCnt="16">
        <dgm:presLayoutVars>
          <dgm:bulletEnabled val="1"/>
        </dgm:presLayoutVars>
      </dgm:prSet>
      <dgm:spPr/>
    </dgm:pt>
    <dgm:pt modelId="{B87DE3A2-1555-4697-A6C1-B68F6110FE51}" type="pres">
      <dgm:prSet presAssocID="{27F31015-2BD0-4591-8BFC-7F7D0399A458}" presName="L1TextContainer" presStyleLbl="revTx" presStyleIdx="15" presStyleCnt="16" custLinFactNeighborX="-48268" custLinFactNeighborY="6234">
        <dgm:presLayoutVars>
          <dgm:chMax val="1"/>
          <dgm:chPref val="1"/>
          <dgm:bulletEnabled val="1"/>
        </dgm:presLayoutVars>
      </dgm:prSet>
      <dgm:spPr/>
    </dgm:pt>
    <dgm:pt modelId="{77F574BC-5169-4EA0-9263-B56794C6EBC2}" type="pres">
      <dgm:prSet presAssocID="{27F31015-2BD0-4591-8BFC-7F7D0399A458}" presName="ConnectLine" presStyleLbl="sibTrans1D1" presStyleIdx="7" presStyleCnt="8" custLinFactX="-1251442" custLinFactNeighborX="-1300000" custLinFactNeighborY="-243"/>
      <dgm:spPr>
        <a:noFill/>
        <a:ln w="12700" cap="flat" cmpd="sng" algn="ctr">
          <a:solidFill>
            <a:schemeClr val="accent1">
              <a:hueOff val="0"/>
              <a:satOff val="0"/>
              <a:lumOff val="0"/>
              <a:alphaOff val="0"/>
            </a:schemeClr>
          </a:solidFill>
          <a:prstDash val="dash"/>
        </a:ln>
        <a:effectLst/>
      </dgm:spPr>
    </dgm:pt>
    <dgm:pt modelId="{0C4CB3DE-6A13-4EF8-A2F1-55AA85647B44}" type="pres">
      <dgm:prSet presAssocID="{27F31015-2BD0-4591-8BFC-7F7D0399A458}" presName="EmptyPlaceHolder" presStyleCnt="0"/>
      <dgm:spPr/>
    </dgm:pt>
  </dgm:ptLst>
  <dgm:cxnLst>
    <dgm:cxn modelId="{8EA3D902-E573-4BA3-A15B-95D607214DB3}" srcId="{2D7D2771-D837-4755-9A8F-821E0AA7F138}" destId="{8E53F8FB-6C13-45B6-AED2-7A65423DB825}" srcOrd="5" destOrd="0" parTransId="{7A650050-E46F-40AD-B6B8-25E714FE4DA6}" sibTransId="{EA9B21FE-5849-49EA-A877-FA1C8F63712A}"/>
    <dgm:cxn modelId="{BB72AC10-98B0-4DD6-B1B2-0D6B89494993}" srcId="{54C45EB6-378C-471E-A13F-AD49EE002D17}" destId="{4AEFCF82-831E-457E-8908-C3C1D6209382}" srcOrd="1" destOrd="0" parTransId="{691A15E4-9D51-415D-8B47-844746430D98}" sibTransId="{35F7B15E-54BA-45F4-AD25-A7B1D8D7BD93}"/>
    <dgm:cxn modelId="{27F98619-4C54-4C72-A079-D7468215A2EE}" type="presOf" srcId="{D9278B9F-1A5B-4520-987E-30336990F1B2}" destId="{22A1F3BF-FE76-413C-9F55-5F4768163A9A}" srcOrd="0" destOrd="1" presId="urn:microsoft.com/office/officeart/2017/3/layout/DropPinTimeline"/>
    <dgm:cxn modelId="{99D07E1A-304A-4918-820A-498A74F61E1E}" type="presOf" srcId="{57735BD3-357D-4C40-8D19-BF82528F5A2A}" destId="{4146B162-FEE9-4765-A171-73DD6C389625}" srcOrd="0" destOrd="0" presId="urn:microsoft.com/office/officeart/2017/3/layout/DropPinTimeline"/>
    <dgm:cxn modelId="{A3256A1D-285A-4D36-8CE3-7AF54A6A1889}" srcId="{57735BD3-357D-4C40-8D19-BF82528F5A2A}" destId="{CC7A5FE9-8513-42C4-8F3C-325C368E5953}" srcOrd="0" destOrd="0" parTransId="{7765D8AC-9521-45AE-932E-7580AE5EE87D}" sibTransId="{ECB3735B-4660-4E07-9245-529546771B39}"/>
    <dgm:cxn modelId="{0D22CE25-0262-430C-B2E3-67017B986F7E}" type="presOf" srcId="{B64DF267-6624-4980-89FC-E15BF9C49D91}" destId="{FDC2F91E-19AC-4C64-BBB1-6BD5B7C81419}" srcOrd="0" destOrd="0" presId="urn:microsoft.com/office/officeart/2017/3/layout/DropPinTimeline"/>
    <dgm:cxn modelId="{B8C1CD31-000F-4000-BD95-41B70C682FE1}" type="presOf" srcId="{2D7D2771-D837-4755-9A8F-821E0AA7F138}" destId="{3AAFB7EE-5661-4D2F-89BD-E1BBCE27BDB1}" srcOrd="0" destOrd="0" presId="urn:microsoft.com/office/officeart/2017/3/layout/DropPinTimeline"/>
    <dgm:cxn modelId="{32894B33-D15B-4043-9603-899FA88AA111}" type="presOf" srcId="{54C45EB6-378C-471E-A13F-AD49EE002D17}" destId="{C343BB10-BECF-4454-8B3E-015180EE04B5}" srcOrd="0" destOrd="0" presId="urn:microsoft.com/office/officeart/2017/3/layout/DropPinTimeline"/>
    <dgm:cxn modelId="{E0227835-84E7-4F4F-8EFB-ACAFB6D825B9}" srcId="{2D7D2771-D837-4755-9A8F-821E0AA7F138}" destId="{1AB60569-956A-471F-BC0C-34C5F89092A9}" srcOrd="6" destOrd="0" parTransId="{E9C04F22-EED3-4AF1-A66E-94718F50E87A}" sibTransId="{6B905D27-6F96-4046-8478-08A6C6939756}"/>
    <dgm:cxn modelId="{C45A1A38-6D79-49DF-B19E-A63C979FDEE4}" srcId="{87D3434D-800C-4F50-82BF-4D851F6CA216}" destId="{D96101FD-C4EB-4DD8-8ECC-69D7A029A77E}" srcOrd="0" destOrd="0" parTransId="{9F648845-45FE-49D1-B242-503EC2E31D8C}" sibTransId="{72E485EB-33CC-4BD2-87D5-F38108FA88F9}"/>
    <dgm:cxn modelId="{17C73840-D703-4BE8-98FE-DA7EB0904EC2}" type="presOf" srcId="{E350AE66-FDF4-434B-82FB-2485F9398653}" destId="{B02C0640-5555-4775-97A6-40907D4FCA28}" srcOrd="0" destOrd="0" presId="urn:microsoft.com/office/officeart/2017/3/layout/DropPinTimeline"/>
    <dgm:cxn modelId="{59F7605E-BD09-4D24-827B-6FF64C211068}" type="presOf" srcId="{956D2B70-D741-43E6-970C-10EE09A963B7}" destId="{947C9DA1-E51B-4552-8BD7-52202842439C}" srcOrd="0" destOrd="2" presId="urn:microsoft.com/office/officeart/2017/3/layout/DropPinTimeline"/>
    <dgm:cxn modelId="{50557860-F33F-4CE3-90EF-50164D0E7CA0}" type="presOf" srcId="{0FD86AE1-BFCB-4B06-9C07-6EC88F97455C}" destId="{CE8B7527-8483-48A7-B5E6-EFCD413D204A}" srcOrd="0" destOrd="0" presId="urn:microsoft.com/office/officeart/2017/3/layout/DropPinTimeline"/>
    <dgm:cxn modelId="{16D09063-07C4-4509-8E5C-2CD2FCB4B096}" type="presOf" srcId="{68AF3B3F-CB6B-460D-A4EC-80069498BE54}" destId="{9C9A4907-91F8-465C-AF53-67E6DB40D1D5}" srcOrd="0" destOrd="0" presId="urn:microsoft.com/office/officeart/2017/3/layout/DropPinTimeline"/>
    <dgm:cxn modelId="{FCD45464-C959-4ECF-A78C-3FC8725FD78B}" type="presOf" srcId="{EDFCC222-7AA2-46A2-8CF2-9F92C67C9C4A}" destId="{85AA2323-9ECB-4D8D-B1CD-6F9257B64B85}" srcOrd="0" destOrd="0" presId="urn:microsoft.com/office/officeart/2017/3/layout/DropPinTimeline"/>
    <dgm:cxn modelId="{917E656C-CFB2-4D2C-A2B0-DACBA84B7083}" srcId="{27F31015-2BD0-4591-8BFC-7F7D0399A458}" destId="{DEF70FC6-EA3B-4244-A73D-29CFAD91778F}" srcOrd="1" destOrd="0" parTransId="{6BCD971D-9599-4A87-A389-35773EC2B36E}" sibTransId="{2291E1F4-9C49-4E97-B1CB-D54C82200DA8}"/>
    <dgm:cxn modelId="{6BC39D70-8C40-4CD3-9655-E734D52AFD12}" srcId="{2D7D2771-D837-4755-9A8F-821E0AA7F138}" destId="{54C45EB6-378C-471E-A13F-AD49EE002D17}" srcOrd="1" destOrd="0" parTransId="{65341169-2CF5-4C1F-92D0-8C85AAEB78DB}" sibTransId="{2E2299A1-428F-40EB-85D5-F20C40220562}"/>
    <dgm:cxn modelId="{83856B77-8C7D-432C-A63D-7AB8A4EC2FAE}" srcId="{27F31015-2BD0-4591-8BFC-7F7D0399A458}" destId="{956D2B70-D741-43E6-970C-10EE09A963B7}" srcOrd="2" destOrd="0" parTransId="{3483248E-6FE5-4CB8-B996-120CDAB48470}" sibTransId="{DCF559FD-1BE6-48CD-9670-50ECC98C7922}"/>
    <dgm:cxn modelId="{13354579-A4D4-42DD-A106-4638C4B6310D}" srcId="{BA737320-5EE6-4C01-9F70-58A8D6121CD2}" destId="{DB2DC55B-DB98-4F57-A389-75793C5BBEB3}" srcOrd="1" destOrd="0" parTransId="{F4CF2874-325B-4A40-8BD1-F6A64E6EAD9A}" sibTransId="{1B2D5242-F407-4A99-B55E-BE37BC3A3C31}"/>
    <dgm:cxn modelId="{5F168B7B-269F-46E5-ADB4-B66004EBC870}" type="presOf" srcId="{8D25D2B4-7BA1-422C-8EA0-2378A6EFAD5A}" destId="{947C9DA1-E51B-4552-8BD7-52202842439C}" srcOrd="0" destOrd="0" presId="urn:microsoft.com/office/officeart/2017/3/layout/DropPinTimeline"/>
    <dgm:cxn modelId="{E6867985-6FEB-4F54-BF78-ABE0C6C52D5A}" type="presOf" srcId="{2CBBA7A2-279C-4C04-BD4C-C7718977D4BE}" destId="{9C9A4907-91F8-465C-AF53-67E6DB40D1D5}" srcOrd="0" destOrd="1" presId="urn:microsoft.com/office/officeart/2017/3/layout/DropPinTimeline"/>
    <dgm:cxn modelId="{06F40297-7570-4314-8F34-6135668B1B77}" srcId="{2D7D2771-D837-4755-9A8F-821E0AA7F138}" destId="{87D3434D-800C-4F50-82BF-4D851F6CA216}" srcOrd="0" destOrd="0" parTransId="{89BC84C5-3832-442E-BD87-2CC2753CBACB}" sibTransId="{D1C78260-3FD5-4568-9D9F-5502A758314F}"/>
    <dgm:cxn modelId="{F0CA0B98-CFA1-4644-9702-DE2E6B0EFA2F}" type="presOf" srcId="{DB2DC55B-DB98-4F57-A389-75793C5BBEB3}" destId="{CE8B7527-8483-48A7-B5E6-EFCD413D204A}" srcOrd="0" destOrd="1" presId="urn:microsoft.com/office/officeart/2017/3/layout/DropPinTimeline"/>
    <dgm:cxn modelId="{70848298-1C36-46CA-A194-F801CB2568EA}" srcId="{2D7D2771-D837-4755-9A8F-821E0AA7F138}" destId="{57735BD3-357D-4C40-8D19-BF82528F5A2A}" srcOrd="4" destOrd="0" parTransId="{BF42BBC0-5BA7-48DF-BB05-2B733323A171}" sibTransId="{191019F6-17CE-4D6C-A48F-2A7E3020BA2E}"/>
    <dgm:cxn modelId="{EBE7049C-B42C-401C-BF06-BF9C943AAE47}" srcId="{8E53F8FB-6C13-45B6-AED2-7A65423DB825}" destId="{0E206CD6-C84F-4F9C-AB33-C76866C9052C}" srcOrd="0" destOrd="0" parTransId="{5D703EBA-ACC9-4AB5-A8CF-4D6F5671B00E}" sibTransId="{0C800BD5-1EC9-442D-8F50-DA2FD5A5002F}"/>
    <dgm:cxn modelId="{0AE9FD9C-88B7-460F-B656-473C56715540}" type="presOf" srcId="{D96101FD-C4EB-4DD8-8ECC-69D7A029A77E}" destId="{22A1F3BF-FE76-413C-9F55-5F4768163A9A}" srcOrd="0" destOrd="0" presId="urn:microsoft.com/office/officeart/2017/3/layout/DropPinTimeline"/>
    <dgm:cxn modelId="{EEC01B9E-145D-473B-B761-1E22E03B4E9F}" type="presOf" srcId="{8BDC2E1F-2DD2-4FEB-A3DA-A45332E6A448}" destId="{CE8B7527-8483-48A7-B5E6-EFCD413D204A}" srcOrd="0" destOrd="2" presId="urn:microsoft.com/office/officeart/2017/3/layout/DropPinTimeline"/>
    <dgm:cxn modelId="{69AA3BAC-3BE9-41C3-BBEC-04965C8F89BD}" srcId="{BA737320-5EE6-4C01-9F70-58A8D6121CD2}" destId="{C50BBE27-DF9B-4FF1-BE54-5B973C2B35F7}" srcOrd="4" destOrd="0" parTransId="{7F76CB3F-B6E6-49C4-AE2B-02F08043B908}" sibTransId="{EEF09E8F-C216-4D04-B4D5-AEAFB7CF5056}"/>
    <dgm:cxn modelId="{1E6D10AD-7ADC-4CA9-BECE-8D9F6844C775}" type="presOf" srcId="{27F31015-2BD0-4591-8BFC-7F7D0399A458}" destId="{B87DE3A2-1555-4697-A6C1-B68F6110FE51}" srcOrd="0" destOrd="0" presId="urn:microsoft.com/office/officeart/2017/3/layout/DropPinTimeline"/>
    <dgm:cxn modelId="{4944F9AD-3591-46B5-8609-FC3940547340}" type="presOf" srcId="{A2644F84-E1EF-4D52-8AB6-71EAAF880716}" destId="{12456708-B897-43A7-B3DA-84B8E6D03EA3}" srcOrd="0" destOrd="1" presId="urn:microsoft.com/office/officeart/2017/3/layout/DropPinTimeline"/>
    <dgm:cxn modelId="{85A550B1-DE61-4DAF-B4E7-8B9981393FAE}" type="presOf" srcId="{1AB60569-956A-471F-BC0C-34C5F89092A9}" destId="{554E19A9-E21C-40A9-A3F1-5673A4D9A653}" srcOrd="0" destOrd="0" presId="urn:microsoft.com/office/officeart/2017/3/layout/DropPinTimeline"/>
    <dgm:cxn modelId="{D254D6B2-2692-422D-8F59-846C17F375B3}" srcId="{27F31015-2BD0-4591-8BFC-7F7D0399A458}" destId="{8D25D2B4-7BA1-422C-8EA0-2378A6EFAD5A}" srcOrd="0" destOrd="0" parTransId="{689B7D86-99A0-4F72-929D-51FB568DE37E}" sibTransId="{78C74AF9-151F-4E45-A92F-D44580DDC8A7}"/>
    <dgm:cxn modelId="{4A5CFDB7-8075-4292-B281-426E2DAFABFD}" srcId="{BA737320-5EE6-4C01-9F70-58A8D6121CD2}" destId="{0FD86AE1-BFCB-4B06-9C07-6EC88F97455C}" srcOrd="0" destOrd="0" parTransId="{7553FEE4-DF2B-4D2B-A201-8FB7671BFB1F}" sibTransId="{E4F7E9CB-6BF7-442A-B55D-A6098CE6D7C6}"/>
    <dgm:cxn modelId="{94AF6AB9-73DB-4A74-A718-78803B0337BF}" type="presOf" srcId="{BA737320-5EE6-4C01-9F70-58A8D6121CD2}" destId="{6D0D6B27-858B-4FE4-A0AB-349DEBDCBB99}" srcOrd="0" destOrd="0" presId="urn:microsoft.com/office/officeart/2017/3/layout/DropPinTimeline"/>
    <dgm:cxn modelId="{CF83D3BD-6522-49B6-A003-8DE038D4F86C}" type="presOf" srcId="{CC7A5FE9-8513-42C4-8F3C-325C368E5953}" destId="{B700AC84-71A8-4A62-B66A-19FC0D23747D}" srcOrd="0" destOrd="0" presId="urn:microsoft.com/office/officeart/2017/3/layout/DropPinTimeline"/>
    <dgm:cxn modelId="{B368E7C3-9873-40B5-8409-C96E66F93756}" srcId="{BA737320-5EE6-4C01-9F70-58A8D6121CD2}" destId="{8BDC2E1F-2DD2-4FEB-A3DA-A45332E6A448}" srcOrd="2" destOrd="0" parTransId="{CA4D6ED0-F831-480F-AB50-68C16F74FE8D}" sibTransId="{2200094F-C6CF-40F3-853E-E98757973000}"/>
    <dgm:cxn modelId="{3494F3C7-55B1-4D5C-BE38-675E6EC17639}" srcId="{8E53F8FB-6C13-45B6-AED2-7A65423DB825}" destId="{A2644F84-E1EF-4D52-8AB6-71EAAF880716}" srcOrd="1" destOrd="0" parTransId="{24EC6A76-364D-42A8-B913-982085478704}" sibTransId="{E2CA4068-6412-4028-B8A1-908448BF1DC4}"/>
    <dgm:cxn modelId="{4C6D0FC9-918A-4A02-A869-F7E44D15EB3A}" srcId="{54C45EB6-378C-471E-A13F-AD49EE002D17}" destId="{B64DF267-6624-4980-89FC-E15BF9C49D91}" srcOrd="0" destOrd="0" parTransId="{F10AC7B5-40CF-4031-B52A-8AF9111F65CE}" sibTransId="{B2273E14-77E1-4F57-8D0B-32B4D1BAE5F1}"/>
    <dgm:cxn modelId="{E71E76C9-6FC8-4E2E-80DD-A84F1337FDC4}" type="presOf" srcId="{DEF70FC6-EA3B-4244-A73D-29CFAD91778F}" destId="{947C9DA1-E51B-4552-8BD7-52202842439C}" srcOrd="0" destOrd="1" presId="urn:microsoft.com/office/officeart/2017/3/layout/DropPinTimeline"/>
    <dgm:cxn modelId="{1ACEF3CD-2C28-4C40-88B2-89871C1B20ED}" srcId="{2D7D2771-D837-4755-9A8F-821E0AA7F138}" destId="{BA737320-5EE6-4C01-9F70-58A8D6121CD2}" srcOrd="2" destOrd="0" parTransId="{266D5B6E-283D-4C3D-936C-40ECB07F6B45}" sibTransId="{20A2E307-1DF3-4D42-AB6F-BE9657D64A25}"/>
    <dgm:cxn modelId="{27C77CCE-BE2B-41F6-8975-50E73767F3CD}" srcId="{EDFCC222-7AA2-46A2-8CF2-9F92C67C9C4A}" destId="{2CBBA7A2-279C-4C04-BD4C-C7718977D4BE}" srcOrd="1" destOrd="0" parTransId="{A8B0B277-2F77-43BC-B0FA-3D61B702FA9D}" sibTransId="{122A43C5-219C-411D-B353-9B685D67ACF4}"/>
    <dgm:cxn modelId="{598439CF-F42C-41EE-AC56-20966E4E5025}" srcId="{2D7D2771-D837-4755-9A8F-821E0AA7F138}" destId="{EDFCC222-7AA2-46A2-8CF2-9F92C67C9C4A}" srcOrd="3" destOrd="0" parTransId="{7C0EFF1D-AA5A-46A4-B600-0E017FA7F449}" sibTransId="{F5C517E0-C8C4-4E61-AF84-9922205FFFE2}"/>
    <dgm:cxn modelId="{0543DFDD-2E42-480D-95B7-537F14CC1810}" type="presOf" srcId="{76FC7102-3275-4328-8744-78DF4B2796DD}" destId="{CE8B7527-8483-48A7-B5E6-EFCD413D204A}" srcOrd="0" destOrd="5" presId="urn:microsoft.com/office/officeart/2017/3/layout/DropPinTimeline"/>
    <dgm:cxn modelId="{8343C5DE-663E-4E9E-8089-AF2E79E31C5E}" srcId="{BA737320-5EE6-4C01-9F70-58A8D6121CD2}" destId="{76FC7102-3275-4328-8744-78DF4B2796DD}" srcOrd="5" destOrd="0" parTransId="{063A7D78-4934-4FC4-B166-CBF0806E4954}" sibTransId="{349B2CF3-CE8F-4273-9B19-61208CF027A9}"/>
    <dgm:cxn modelId="{CB42F7E0-8B3A-49E1-9F3F-64A6F8776A88}" type="presOf" srcId="{87D3434D-800C-4F50-82BF-4D851F6CA216}" destId="{F9AEF0A6-6D47-472F-97E1-9C6D893EC170}" srcOrd="0" destOrd="0" presId="urn:microsoft.com/office/officeart/2017/3/layout/DropPinTimeline"/>
    <dgm:cxn modelId="{0CC8DDE4-E7C9-4F6B-A6DB-385053F62CA3}" type="presOf" srcId="{DA6143ED-28B0-4EA9-9C2D-4B25109D6960}" destId="{CE8B7527-8483-48A7-B5E6-EFCD413D204A}" srcOrd="0" destOrd="3" presId="urn:microsoft.com/office/officeart/2017/3/layout/DropPinTimeline"/>
    <dgm:cxn modelId="{7D1143E6-B93A-43DF-B24C-1A83F6D16041}" srcId="{1AB60569-956A-471F-BC0C-34C5F89092A9}" destId="{E350AE66-FDF4-434B-82FB-2485F9398653}" srcOrd="0" destOrd="0" parTransId="{1CDCD7C0-D127-4200-86D3-5BB9B1F2F874}" sibTransId="{E5B7D339-1C28-4E49-B5C7-E4FE0104F961}"/>
    <dgm:cxn modelId="{E362FAE6-B3D6-4EED-8122-E1BE687A1637}" srcId="{87D3434D-800C-4F50-82BF-4D851F6CA216}" destId="{D9278B9F-1A5B-4520-987E-30336990F1B2}" srcOrd="1" destOrd="0" parTransId="{D03BC007-2F8A-4608-A85C-28C6EDBFCDE5}" sibTransId="{70BF8038-B6CB-47F8-9AA7-4F7E94FBDD47}"/>
    <dgm:cxn modelId="{DCA884E8-9621-4050-A457-5AD7919A62AD}" type="presOf" srcId="{4AEFCF82-831E-457E-8908-C3C1D6209382}" destId="{FDC2F91E-19AC-4C64-BBB1-6BD5B7C81419}" srcOrd="0" destOrd="1" presId="urn:microsoft.com/office/officeart/2017/3/layout/DropPinTimeline"/>
    <dgm:cxn modelId="{03172FEB-5006-4443-AAA0-B6E0E8BFC7CB}" srcId="{2D7D2771-D837-4755-9A8F-821E0AA7F138}" destId="{27F31015-2BD0-4591-8BFC-7F7D0399A458}" srcOrd="7" destOrd="0" parTransId="{DC8A28F0-DE7B-4A59-95CD-F633DBC4C25A}" sibTransId="{E23C0402-DC98-4147-A66A-6282932FA968}"/>
    <dgm:cxn modelId="{1D42BEEC-0BFB-4C1A-8188-24F2FDBFFB86}" type="presOf" srcId="{8E53F8FB-6C13-45B6-AED2-7A65423DB825}" destId="{2493AFAD-D9F7-4AD0-81A8-DC36435D4E04}" srcOrd="0" destOrd="0" presId="urn:microsoft.com/office/officeart/2017/3/layout/DropPinTimeline"/>
    <dgm:cxn modelId="{CB6A57F1-EE2F-42AA-BE21-5A91F1447D20}" srcId="{EDFCC222-7AA2-46A2-8CF2-9F92C67C9C4A}" destId="{68AF3B3F-CB6B-460D-A4EC-80069498BE54}" srcOrd="0" destOrd="0" parTransId="{967B6FFC-A834-4E4C-B087-BFC2212AAE6E}" sibTransId="{374337F8-8954-484E-B6A7-002508CDEC4E}"/>
    <dgm:cxn modelId="{124778F7-7F5C-4559-8F67-29FD222D1B68}" type="presOf" srcId="{C50BBE27-DF9B-4FF1-BE54-5B973C2B35F7}" destId="{CE8B7527-8483-48A7-B5E6-EFCD413D204A}" srcOrd="0" destOrd="4" presId="urn:microsoft.com/office/officeart/2017/3/layout/DropPinTimeline"/>
    <dgm:cxn modelId="{3D72CDFA-1BA1-455B-97BC-D95A29ACA229}" type="presOf" srcId="{0E206CD6-C84F-4F9C-AB33-C76866C9052C}" destId="{12456708-B897-43A7-B3DA-84B8E6D03EA3}" srcOrd="0" destOrd="0" presId="urn:microsoft.com/office/officeart/2017/3/layout/DropPinTimeline"/>
    <dgm:cxn modelId="{00B575FF-E40F-4B7E-ACF1-1941179698E7}" srcId="{BA737320-5EE6-4C01-9F70-58A8D6121CD2}" destId="{DA6143ED-28B0-4EA9-9C2D-4B25109D6960}" srcOrd="3" destOrd="0" parTransId="{F7EC8B50-4458-40C1-A9E0-83C1470D861D}" sibTransId="{59D21D7B-6CA7-423C-A9B0-31A369FFCF19}"/>
    <dgm:cxn modelId="{158AF6AA-44C5-4A25-B9CA-F0906082F6C3}" type="presParOf" srcId="{3AAFB7EE-5661-4D2F-89BD-E1BBCE27BDB1}" destId="{B93FCD2A-D078-405C-94C3-D635A2D69F31}" srcOrd="0" destOrd="0" presId="urn:microsoft.com/office/officeart/2017/3/layout/DropPinTimeline"/>
    <dgm:cxn modelId="{8061E698-665E-4F28-ADB9-B97D4A9D0CFF}" type="presParOf" srcId="{3AAFB7EE-5661-4D2F-89BD-E1BBCE27BDB1}" destId="{71327781-B0C8-4CDB-8E33-2BA9F42552F1}" srcOrd="1" destOrd="0" presId="urn:microsoft.com/office/officeart/2017/3/layout/DropPinTimeline"/>
    <dgm:cxn modelId="{A7547EB6-75C8-43AE-A2E2-4E3F3A7FCE7D}" type="presParOf" srcId="{71327781-B0C8-4CDB-8E33-2BA9F42552F1}" destId="{19388778-CF06-4069-8941-A9F137E2082F}" srcOrd="0" destOrd="0" presId="urn:microsoft.com/office/officeart/2017/3/layout/DropPinTimeline"/>
    <dgm:cxn modelId="{AA05E39C-4182-44E2-8DED-8788382C4326}" type="presParOf" srcId="{19388778-CF06-4069-8941-A9F137E2082F}" destId="{5436D979-D6F2-4A82-AF1B-CB585E6AE439}" srcOrd="0" destOrd="0" presId="urn:microsoft.com/office/officeart/2017/3/layout/DropPinTimeline"/>
    <dgm:cxn modelId="{5772B404-817E-4CAE-82A9-D9889666A521}" type="presParOf" srcId="{19388778-CF06-4069-8941-A9F137E2082F}" destId="{8C0E5557-A641-4FC7-ADC2-5E13F0EA872B}" srcOrd="1" destOrd="0" presId="urn:microsoft.com/office/officeart/2017/3/layout/DropPinTimeline"/>
    <dgm:cxn modelId="{7AEF91C5-194C-44F0-BAB4-3BD82693624F}" type="presParOf" srcId="{8C0E5557-A641-4FC7-ADC2-5E13F0EA872B}" destId="{0B5A4107-4924-4EA4-95C2-2D97CB9B0066}" srcOrd="0" destOrd="0" presId="urn:microsoft.com/office/officeart/2017/3/layout/DropPinTimeline"/>
    <dgm:cxn modelId="{229551EC-4C0D-4D7E-810C-A627A0B473E0}" type="presParOf" srcId="{8C0E5557-A641-4FC7-ADC2-5E13F0EA872B}" destId="{D95F0C06-9DA7-4907-AD75-B484BED0333E}" srcOrd="1" destOrd="0" presId="urn:microsoft.com/office/officeart/2017/3/layout/DropPinTimeline"/>
    <dgm:cxn modelId="{C80CB90A-DF8A-45C6-8F6D-92F2219370A7}" type="presParOf" srcId="{19388778-CF06-4069-8941-A9F137E2082F}" destId="{22A1F3BF-FE76-413C-9F55-5F4768163A9A}" srcOrd="2" destOrd="0" presId="urn:microsoft.com/office/officeart/2017/3/layout/DropPinTimeline"/>
    <dgm:cxn modelId="{2D1D6352-EF64-49FF-A245-B1C283FEF814}" type="presParOf" srcId="{19388778-CF06-4069-8941-A9F137E2082F}" destId="{F9AEF0A6-6D47-472F-97E1-9C6D893EC170}" srcOrd="3" destOrd="0" presId="urn:microsoft.com/office/officeart/2017/3/layout/DropPinTimeline"/>
    <dgm:cxn modelId="{864E15C7-97D4-449A-96F0-E486744D7C18}" type="presParOf" srcId="{19388778-CF06-4069-8941-A9F137E2082F}" destId="{3FA7586A-CC21-499B-A7BD-DC80D591F327}" srcOrd="4" destOrd="0" presId="urn:microsoft.com/office/officeart/2017/3/layout/DropPinTimeline"/>
    <dgm:cxn modelId="{C9B117DC-550D-4B64-94DA-E69AB6B141DD}" type="presParOf" srcId="{19388778-CF06-4069-8941-A9F137E2082F}" destId="{CE24889F-9EF0-4958-8519-17471AD8EA78}" srcOrd="5" destOrd="0" presId="urn:microsoft.com/office/officeart/2017/3/layout/DropPinTimeline"/>
    <dgm:cxn modelId="{9CE659DA-B8C3-4567-8103-7629F9DC72CD}" type="presParOf" srcId="{71327781-B0C8-4CDB-8E33-2BA9F42552F1}" destId="{805E26BC-8099-402C-A9B4-986482E1EBC2}" srcOrd="1" destOrd="0" presId="urn:microsoft.com/office/officeart/2017/3/layout/DropPinTimeline"/>
    <dgm:cxn modelId="{92BEF2C9-2888-464C-8E28-B4F0B5BFF6D8}" type="presParOf" srcId="{71327781-B0C8-4CDB-8E33-2BA9F42552F1}" destId="{B7CC19C0-4CAD-4CDA-86D8-C2A898A1EE1A}" srcOrd="2" destOrd="0" presId="urn:microsoft.com/office/officeart/2017/3/layout/DropPinTimeline"/>
    <dgm:cxn modelId="{A236E8FB-6404-4776-8C8B-328AE2C94313}" type="presParOf" srcId="{B7CC19C0-4CAD-4CDA-86D8-C2A898A1EE1A}" destId="{4B1E9BBB-3F11-4E37-ADD8-236165BFC23B}" srcOrd="0" destOrd="0" presId="urn:microsoft.com/office/officeart/2017/3/layout/DropPinTimeline"/>
    <dgm:cxn modelId="{75515119-7A22-4553-8D1E-8D7ED0FD46DB}" type="presParOf" srcId="{B7CC19C0-4CAD-4CDA-86D8-C2A898A1EE1A}" destId="{8A266DCF-A830-4BAF-811B-8F5413753D69}" srcOrd="1" destOrd="0" presId="urn:microsoft.com/office/officeart/2017/3/layout/DropPinTimeline"/>
    <dgm:cxn modelId="{7B71EC02-86FF-4ED8-A1CF-18352D45076D}" type="presParOf" srcId="{8A266DCF-A830-4BAF-811B-8F5413753D69}" destId="{28315ED4-7472-4819-ACD8-4B267F79D732}" srcOrd="0" destOrd="0" presId="urn:microsoft.com/office/officeart/2017/3/layout/DropPinTimeline"/>
    <dgm:cxn modelId="{24B7AC86-6762-492E-884A-865085B64986}" type="presParOf" srcId="{8A266DCF-A830-4BAF-811B-8F5413753D69}" destId="{DC11874E-1D73-4D0D-80D1-4D9DF5116A11}" srcOrd="1" destOrd="0" presId="urn:microsoft.com/office/officeart/2017/3/layout/DropPinTimeline"/>
    <dgm:cxn modelId="{F0F1B29E-3B20-4745-A148-6390CC058226}" type="presParOf" srcId="{B7CC19C0-4CAD-4CDA-86D8-C2A898A1EE1A}" destId="{FDC2F91E-19AC-4C64-BBB1-6BD5B7C81419}" srcOrd="2" destOrd="0" presId="urn:microsoft.com/office/officeart/2017/3/layout/DropPinTimeline"/>
    <dgm:cxn modelId="{73F536F3-3C59-40D3-9F18-DAF007F791F0}" type="presParOf" srcId="{B7CC19C0-4CAD-4CDA-86D8-C2A898A1EE1A}" destId="{C343BB10-BECF-4454-8B3E-015180EE04B5}" srcOrd="3" destOrd="0" presId="urn:microsoft.com/office/officeart/2017/3/layout/DropPinTimeline"/>
    <dgm:cxn modelId="{F3ABFB5F-E5FB-4760-97E4-C32A646E3821}" type="presParOf" srcId="{B7CC19C0-4CAD-4CDA-86D8-C2A898A1EE1A}" destId="{A888E197-9FA5-4F52-91D4-AE5E16124220}" srcOrd="4" destOrd="0" presId="urn:microsoft.com/office/officeart/2017/3/layout/DropPinTimeline"/>
    <dgm:cxn modelId="{C7F7C5BE-A8E9-42F7-8EFB-62697BDF8F26}" type="presParOf" srcId="{B7CC19C0-4CAD-4CDA-86D8-C2A898A1EE1A}" destId="{11E2A01B-D876-4C97-991F-453668340891}" srcOrd="5" destOrd="0" presId="urn:microsoft.com/office/officeart/2017/3/layout/DropPinTimeline"/>
    <dgm:cxn modelId="{E1DA0E53-A5FA-4B8F-8B3A-ECDE80168E77}" type="presParOf" srcId="{71327781-B0C8-4CDB-8E33-2BA9F42552F1}" destId="{DFAA5943-3DCF-45CF-B200-3035894A188D}" srcOrd="3" destOrd="0" presId="urn:microsoft.com/office/officeart/2017/3/layout/DropPinTimeline"/>
    <dgm:cxn modelId="{17F1AAAD-EE1F-4376-B225-06987F524633}" type="presParOf" srcId="{71327781-B0C8-4CDB-8E33-2BA9F42552F1}" destId="{3AD8ECC3-0388-4814-A881-E21D3DB1E052}" srcOrd="4" destOrd="0" presId="urn:microsoft.com/office/officeart/2017/3/layout/DropPinTimeline"/>
    <dgm:cxn modelId="{4F31CFF9-3B97-42F6-9BA9-BD4C79CD7426}" type="presParOf" srcId="{3AD8ECC3-0388-4814-A881-E21D3DB1E052}" destId="{AE90F3E0-9436-4313-A4A8-F428ECC0395F}" srcOrd="0" destOrd="0" presId="urn:microsoft.com/office/officeart/2017/3/layout/DropPinTimeline"/>
    <dgm:cxn modelId="{CD0E225E-9FA5-4BF3-AD91-15CF60ACCC2F}" type="presParOf" srcId="{3AD8ECC3-0388-4814-A881-E21D3DB1E052}" destId="{27D6E573-10A7-4A1E-9DB7-2598B11BE6E0}" srcOrd="1" destOrd="0" presId="urn:microsoft.com/office/officeart/2017/3/layout/DropPinTimeline"/>
    <dgm:cxn modelId="{FEB86CE1-CCD8-4AF3-B692-232292E7C40B}" type="presParOf" srcId="{27D6E573-10A7-4A1E-9DB7-2598B11BE6E0}" destId="{DC831047-8D0A-4369-BFD7-C0DF423D0C62}" srcOrd="0" destOrd="0" presId="urn:microsoft.com/office/officeart/2017/3/layout/DropPinTimeline"/>
    <dgm:cxn modelId="{9B6D4254-2381-424E-8529-92FDC005F74E}" type="presParOf" srcId="{27D6E573-10A7-4A1E-9DB7-2598B11BE6E0}" destId="{98C60D08-1F3A-4D30-AA54-4F275FD7F0E5}" srcOrd="1" destOrd="0" presId="urn:microsoft.com/office/officeart/2017/3/layout/DropPinTimeline"/>
    <dgm:cxn modelId="{65B6EFD0-74BA-4651-9881-7B788053479D}" type="presParOf" srcId="{3AD8ECC3-0388-4814-A881-E21D3DB1E052}" destId="{CE8B7527-8483-48A7-B5E6-EFCD413D204A}" srcOrd="2" destOrd="0" presId="urn:microsoft.com/office/officeart/2017/3/layout/DropPinTimeline"/>
    <dgm:cxn modelId="{0F4BB637-1AE7-4ECA-91E5-D1B6FEEDCF7E}" type="presParOf" srcId="{3AD8ECC3-0388-4814-A881-E21D3DB1E052}" destId="{6D0D6B27-858B-4FE4-A0AB-349DEBDCBB99}" srcOrd="3" destOrd="0" presId="urn:microsoft.com/office/officeart/2017/3/layout/DropPinTimeline"/>
    <dgm:cxn modelId="{DA714723-8727-4A14-8E83-A3190A08BED7}" type="presParOf" srcId="{3AD8ECC3-0388-4814-A881-E21D3DB1E052}" destId="{16B63643-9B21-4C88-B758-6D80E5DF71C1}" srcOrd="4" destOrd="0" presId="urn:microsoft.com/office/officeart/2017/3/layout/DropPinTimeline"/>
    <dgm:cxn modelId="{E088AE74-A12C-4CC8-B74D-16ECDE376EED}" type="presParOf" srcId="{3AD8ECC3-0388-4814-A881-E21D3DB1E052}" destId="{1AEA0D32-CC86-4E3D-A933-99BCC98BDDAA}" srcOrd="5" destOrd="0" presId="urn:microsoft.com/office/officeart/2017/3/layout/DropPinTimeline"/>
    <dgm:cxn modelId="{54B02658-D554-4815-BD82-59968509A56C}" type="presParOf" srcId="{71327781-B0C8-4CDB-8E33-2BA9F42552F1}" destId="{83AFFEB6-66DE-4249-AB82-7B02F1062728}" srcOrd="5" destOrd="0" presId="urn:microsoft.com/office/officeart/2017/3/layout/DropPinTimeline"/>
    <dgm:cxn modelId="{6290377D-919B-48B7-85C9-B5AAE61F0465}" type="presParOf" srcId="{71327781-B0C8-4CDB-8E33-2BA9F42552F1}" destId="{7C31570C-772D-49A8-B8B1-3478CE2D24F4}" srcOrd="6" destOrd="0" presId="urn:microsoft.com/office/officeart/2017/3/layout/DropPinTimeline"/>
    <dgm:cxn modelId="{760D584D-CFBB-423B-91BD-6FFAE486D927}" type="presParOf" srcId="{7C31570C-772D-49A8-B8B1-3478CE2D24F4}" destId="{B4FEF246-D0C6-462E-B0C3-B5DC7E28F1F5}" srcOrd="0" destOrd="0" presId="urn:microsoft.com/office/officeart/2017/3/layout/DropPinTimeline"/>
    <dgm:cxn modelId="{280A135A-6899-4D5B-83D8-3CF5748B2265}" type="presParOf" srcId="{7C31570C-772D-49A8-B8B1-3478CE2D24F4}" destId="{3256FBAA-CFF8-4FBE-90BA-BB8EFC55A706}" srcOrd="1" destOrd="0" presId="urn:microsoft.com/office/officeart/2017/3/layout/DropPinTimeline"/>
    <dgm:cxn modelId="{BEED3174-37F6-445B-B072-A7E7AF62F1D8}" type="presParOf" srcId="{3256FBAA-CFF8-4FBE-90BA-BB8EFC55A706}" destId="{13B1DDE0-24CC-4F4A-9962-1970BB382D74}" srcOrd="0" destOrd="0" presId="urn:microsoft.com/office/officeart/2017/3/layout/DropPinTimeline"/>
    <dgm:cxn modelId="{6D08F557-305B-4DEC-87D7-B9F3A962EC1E}" type="presParOf" srcId="{3256FBAA-CFF8-4FBE-90BA-BB8EFC55A706}" destId="{D57D666B-96B3-4B26-BAB0-DF3F69FC6587}" srcOrd="1" destOrd="0" presId="urn:microsoft.com/office/officeart/2017/3/layout/DropPinTimeline"/>
    <dgm:cxn modelId="{0C27B5F7-C735-4674-9360-9E8B0BD53E5C}" type="presParOf" srcId="{7C31570C-772D-49A8-B8B1-3478CE2D24F4}" destId="{9C9A4907-91F8-465C-AF53-67E6DB40D1D5}" srcOrd="2" destOrd="0" presId="urn:microsoft.com/office/officeart/2017/3/layout/DropPinTimeline"/>
    <dgm:cxn modelId="{071838E0-1BB8-4798-A2FE-B7BCC1CE8F77}" type="presParOf" srcId="{7C31570C-772D-49A8-B8B1-3478CE2D24F4}" destId="{85AA2323-9ECB-4D8D-B1CD-6F9257B64B85}" srcOrd="3" destOrd="0" presId="urn:microsoft.com/office/officeart/2017/3/layout/DropPinTimeline"/>
    <dgm:cxn modelId="{31F32D2E-1B77-41B6-9F5B-EB6F279F6237}" type="presParOf" srcId="{7C31570C-772D-49A8-B8B1-3478CE2D24F4}" destId="{D9CB7C46-1C0F-4BFF-90E9-A9EED07A090C}" srcOrd="4" destOrd="0" presId="urn:microsoft.com/office/officeart/2017/3/layout/DropPinTimeline"/>
    <dgm:cxn modelId="{7976EACC-A54A-440E-8EFE-D54036847812}" type="presParOf" srcId="{7C31570C-772D-49A8-B8B1-3478CE2D24F4}" destId="{783192ED-4CDC-41F6-9DEB-71DAC3F1551F}" srcOrd="5" destOrd="0" presId="urn:microsoft.com/office/officeart/2017/3/layout/DropPinTimeline"/>
    <dgm:cxn modelId="{9BF8D7E0-38F6-4F33-82DD-27C831304BE1}" type="presParOf" srcId="{71327781-B0C8-4CDB-8E33-2BA9F42552F1}" destId="{FE93E260-B371-4D23-8B4E-6D9E00DFE252}" srcOrd="7" destOrd="0" presId="urn:microsoft.com/office/officeart/2017/3/layout/DropPinTimeline"/>
    <dgm:cxn modelId="{91E6D105-AE50-4C3D-8FEA-9D8D5DE0D4EC}" type="presParOf" srcId="{71327781-B0C8-4CDB-8E33-2BA9F42552F1}" destId="{F94E41EA-1361-4253-A5EC-46E2611B6882}" srcOrd="8" destOrd="0" presId="urn:microsoft.com/office/officeart/2017/3/layout/DropPinTimeline"/>
    <dgm:cxn modelId="{2A342211-3BB0-4F25-9402-9E077238EE7F}" type="presParOf" srcId="{F94E41EA-1361-4253-A5EC-46E2611B6882}" destId="{9F65D17B-2C64-4530-AA0A-15C02A5584AC}" srcOrd="0" destOrd="0" presId="urn:microsoft.com/office/officeart/2017/3/layout/DropPinTimeline"/>
    <dgm:cxn modelId="{8EA145A0-4D44-4AFA-8E22-30DC9264E8BF}" type="presParOf" srcId="{F94E41EA-1361-4253-A5EC-46E2611B6882}" destId="{BAFAE177-B2BD-4DDF-BA42-CD03331C01D7}" srcOrd="1" destOrd="0" presId="urn:microsoft.com/office/officeart/2017/3/layout/DropPinTimeline"/>
    <dgm:cxn modelId="{774F7A73-7D8D-4F2C-A63D-A8DD421019AA}" type="presParOf" srcId="{BAFAE177-B2BD-4DDF-BA42-CD03331C01D7}" destId="{A9B18C6E-B809-4C09-AA65-8C88477F91CD}" srcOrd="0" destOrd="0" presId="urn:microsoft.com/office/officeart/2017/3/layout/DropPinTimeline"/>
    <dgm:cxn modelId="{DD9698F9-FBA1-4132-9695-D33C184DD7DA}" type="presParOf" srcId="{BAFAE177-B2BD-4DDF-BA42-CD03331C01D7}" destId="{864C3BC4-4BBA-43EB-BD9B-303C9C60F836}" srcOrd="1" destOrd="0" presId="urn:microsoft.com/office/officeart/2017/3/layout/DropPinTimeline"/>
    <dgm:cxn modelId="{5EF396B9-6675-4130-A14D-0006FBC0CC46}" type="presParOf" srcId="{F94E41EA-1361-4253-A5EC-46E2611B6882}" destId="{B700AC84-71A8-4A62-B66A-19FC0D23747D}" srcOrd="2" destOrd="0" presId="urn:microsoft.com/office/officeart/2017/3/layout/DropPinTimeline"/>
    <dgm:cxn modelId="{1D3FEB49-3B3D-488E-85D3-E4168963F7BB}" type="presParOf" srcId="{F94E41EA-1361-4253-A5EC-46E2611B6882}" destId="{4146B162-FEE9-4765-A171-73DD6C389625}" srcOrd="3" destOrd="0" presId="urn:microsoft.com/office/officeart/2017/3/layout/DropPinTimeline"/>
    <dgm:cxn modelId="{59E5E1D2-5158-4FB1-8975-303DC1F36B21}" type="presParOf" srcId="{F94E41EA-1361-4253-A5EC-46E2611B6882}" destId="{5382C2BC-74B3-42A2-B202-6E13E8C5C896}" srcOrd="4" destOrd="0" presId="urn:microsoft.com/office/officeart/2017/3/layout/DropPinTimeline"/>
    <dgm:cxn modelId="{BFA59791-F6D9-47F6-A406-172A2BA7BB1F}" type="presParOf" srcId="{F94E41EA-1361-4253-A5EC-46E2611B6882}" destId="{EBA1376D-E87E-49FB-9D82-2C6AC3DAB587}" srcOrd="5" destOrd="0" presId="urn:microsoft.com/office/officeart/2017/3/layout/DropPinTimeline"/>
    <dgm:cxn modelId="{E3F6D773-AA13-40B8-B353-DBEB0F898E71}" type="presParOf" srcId="{71327781-B0C8-4CDB-8E33-2BA9F42552F1}" destId="{844EABDD-4B48-4515-856F-5FF6C7908455}" srcOrd="9" destOrd="0" presId="urn:microsoft.com/office/officeart/2017/3/layout/DropPinTimeline"/>
    <dgm:cxn modelId="{A57EFDFC-B50F-4018-B2AC-3CA8DE183677}" type="presParOf" srcId="{71327781-B0C8-4CDB-8E33-2BA9F42552F1}" destId="{9D4ED6AA-0555-4FF0-82B1-061FE29399BD}" srcOrd="10" destOrd="0" presId="urn:microsoft.com/office/officeart/2017/3/layout/DropPinTimeline"/>
    <dgm:cxn modelId="{D2795F8B-8196-42B5-9500-5C7F4D0AFC32}" type="presParOf" srcId="{9D4ED6AA-0555-4FF0-82B1-061FE29399BD}" destId="{0439D87E-68E3-4383-BA1D-643BEE914255}" srcOrd="0" destOrd="0" presId="urn:microsoft.com/office/officeart/2017/3/layout/DropPinTimeline"/>
    <dgm:cxn modelId="{AC21B8F6-8431-42E7-AC0D-59EF98F5566B}" type="presParOf" srcId="{9D4ED6AA-0555-4FF0-82B1-061FE29399BD}" destId="{EE151BA8-14B9-4C09-B928-45E1637F8325}" srcOrd="1" destOrd="0" presId="urn:microsoft.com/office/officeart/2017/3/layout/DropPinTimeline"/>
    <dgm:cxn modelId="{D0403AE8-DBD3-463F-A92D-C4E72891D817}" type="presParOf" srcId="{EE151BA8-14B9-4C09-B928-45E1637F8325}" destId="{692EA905-A864-4208-8F88-663023E892ED}" srcOrd="0" destOrd="0" presId="urn:microsoft.com/office/officeart/2017/3/layout/DropPinTimeline"/>
    <dgm:cxn modelId="{23486FAA-60FE-4449-B3F7-AEFD296F2696}" type="presParOf" srcId="{EE151BA8-14B9-4C09-B928-45E1637F8325}" destId="{EA9BC78E-6EFB-4271-B7D0-3A0A824E54B3}" srcOrd="1" destOrd="0" presId="urn:microsoft.com/office/officeart/2017/3/layout/DropPinTimeline"/>
    <dgm:cxn modelId="{AC1EE2F8-80EC-4F00-A55A-0A07CE4B2CF6}" type="presParOf" srcId="{9D4ED6AA-0555-4FF0-82B1-061FE29399BD}" destId="{12456708-B897-43A7-B3DA-84B8E6D03EA3}" srcOrd="2" destOrd="0" presId="urn:microsoft.com/office/officeart/2017/3/layout/DropPinTimeline"/>
    <dgm:cxn modelId="{96C167FD-D61D-4B06-ADF5-4A96C3BF14B6}" type="presParOf" srcId="{9D4ED6AA-0555-4FF0-82B1-061FE29399BD}" destId="{2493AFAD-D9F7-4AD0-81A8-DC36435D4E04}" srcOrd="3" destOrd="0" presId="urn:microsoft.com/office/officeart/2017/3/layout/DropPinTimeline"/>
    <dgm:cxn modelId="{E36E95D5-0CA0-4A0B-8033-F1299E41F770}" type="presParOf" srcId="{9D4ED6AA-0555-4FF0-82B1-061FE29399BD}" destId="{5F358CA7-3C10-4D43-96BA-649EB38FEAD8}" srcOrd="4" destOrd="0" presId="urn:microsoft.com/office/officeart/2017/3/layout/DropPinTimeline"/>
    <dgm:cxn modelId="{442A8503-554B-4324-B9B0-49563F59C02B}" type="presParOf" srcId="{9D4ED6AA-0555-4FF0-82B1-061FE29399BD}" destId="{601A8541-600D-4FC7-93CC-54D8757DBBD7}" srcOrd="5" destOrd="0" presId="urn:microsoft.com/office/officeart/2017/3/layout/DropPinTimeline"/>
    <dgm:cxn modelId="{62BFF325-DEFF-4262-83AE-F4314ABE44C0}" type="presParOf" srcId="{71327781-B0C8-4CDB-8E33-2BA9F42552F1}" destId="{4636CC53-2A0C-46B9-8E21-8C653D94115B}" srcOrd="11" destOrd="0" presId="urn:microsoft.com/office/officeart/2017/3/layout/DropPinTimeline"/>
    <dgm:cxn modelId="{E55CFBD6-5CD6-4FF4-97B0-0688A41EAC01}" type="presParOf" srcId="{71327781-B0C8-4CDB-8E33-2BA9F42552F1}" destId="{87EBA655-038B-4DC1-9366-4D9C8E6E68D4}" srcOrd="12" destOrd="0" presId="urn:microsoft.com/office/officeart/2017/3/layout/DropPinTimeline"/>
    <dgm:cxn modelId="{C8646245-EEFC-4A0D-8B05-70840C246D24}" type="presParOf" srcId="{87EBA655-038B-4DC1-9366-4D9C8E6E68D4}" destId="{5DEFB41B-DC54-4A3A-A505-2BD454F61726}" srcOrd="0" destOrd="0" presId="urn:microsoft.com/office/officeart/2017/3/layout/DropPinTimeline"/>
    <dgm:cxn modelId="{BF64E784-D0D9-4606-9356-561893A64201}" type="presParOf" srcId="{87EBA655-038B-4DC1-9366-4D9C8E6E68D4}" destId="{B3B4DF64-8254-402E-A7A7-7A2E5D549FB0}" srcOrd="1" destOrd="0" presId="urn:microsoft.com/office/officeart/2017/3/layout/DropPinTimeline"/>
    <dgm:cxn modelId="{743A2AAD-D532-4C88-81A8-51777B1319B8}" type="presParOf" srcId="{B3B4DF64-8254-402E-A7A7-7A2E5D549FB0}" destId="{E3956B5E-9447-43FE-B01D-F98DF8752484}" srcOrd="0" destOrd="0" presId="urn:microsoft.com/office/officeart/2017/3/layout/DropPinTimeline"/>
    <dgm:cxn modelId="{E9E7B97A-6619-425D-9CC1-C9AEB080D3D2}" type="presParOf" srcId="{B3B4DF64-8254-402E-A7A7-7A2E5D549FB0}" destId="{49E2B56F-B1BF-4796-B98B-0F1B1CF81143}" srcOrd="1" destOrd="0" presId="urn:microsoft.com/office/officeart/2017/3/layout/DropPinTimeline"/>
    <dgm:cxn modelId="{B88EFF87-C298-4635-A6F2-7C359D99BD75}" type="presParOf" srcId="{87EBA655-038B-4DC1-9366-4D9C8E6E68D4}" destId="{B02C0640-5555-4775-97A6-40907D4FCA28}" srcOrd="2" destOrd="0" presId="urn:microsoft.com/office/officeart/2017/3/layout/DropPinTimeline"/>
    <dgm:cxn modelId="{0E838AEB-1CE4-44E5-AB65-5CDD6727838C}" type="presParOf" srcId="{87EBA655-038B-4DC1-9366-4D9C8E6E68D4}" destId="{554E19A9-E21C-40A9-A3F1-5673A4D9A653}" srcOrd="3" destOrd="0" presId="urn:microsoft.com/office/officeart/2017/3/layout/DropPinTimeline"/>
    <dgm:cxn modelId="{1F29AB69-17C3-4327-B2DD-CE642A8AB9DC}" type="presParOf" srcId="{87EBA655-038B-4DC1-9366-4D9C8E6E68D4}" destId="{40CC0030-015E-4A86-8F7D-787FF753FBEC}" srcOrd="4" destOrd="0" presId="urn:microsoft.com/office/officeart/2017/3/layout/DropPinTimeline"/>
    <dgm:cxn modelId="{D8866D36-4645-4C1E-9917-C8F48F2C827E}" type="presParOf" srcId="{87EBA655-038B-4DC1-9366-4D9C8E6E68D4}" destId="{1E959C5A-C6C7-4B9F-8556-00CBB6D65F58}" srcOrd="5" destOrd="0" presId="urn:microsoft.com/office/officeart/2017/3/layout/DropPinTimeline"/>
    <dgm:cxn modelId="{02333936-1E11-41E1-BEAD-67E8D135443C}" type="presParOf" srcId="{71327781-B0C8-4CDB-8E33-2BA9F42552F1}" destId="{19F9D086-D876-4F3A-934A-0CDE07312F4E}" srcOrd="13" destOrd="0" presId="urn:microsoft.com/office/officeart/2017/3/layout/DropPinTimeline"/>
    <dgm:cxn modelId="{452A8443-9D20-4911-9D13-442602CF3A7D}" type="presParOf" srcId="{71327781-B0C8-4CDB-8E33-2BA9F42552F1}" destId="{189AF1D6-661F-4369-BAF3-6B736A659181}" srcOrd="14" destOrd="0" presId="urn:microsoft.com/office/officeart/2017/3/layout/DropPinTimeline"/>
    <dgm:cxn modelId="{937DBA73-B66D-40B6-B688-010EFEF397E3}" type="presParOf" srcId="{189AF1D6-661F-4369-BAF3-6B736A659181}" destId="{647340E2-D417-4794-A99C-94861D6D1C78}" srcOrd="0" destOrd="0" presId="urn:microsoft.com/office/officeart/2017/3/layout/DropPinTimeline"/>
    <dgm:cxn modelId="{87A6A706-0CA7-4B70-B4BF-64ECA6A0DBDE}" type="presParOf" srcId="{189AF1D6-661F-4369-BAF3-6B736A659181}" destId="{BCCB1B8D-E1AE-4EC6-903D-378ED3BDF86E}" srcOrd="1" destOrd="0" presId="urn:microsoft.com/office/officeart/2017/3/layout/DropPinTimeline"/>
    <dgm:cxn modelId="{D6D6ADDE-6ABD-4BF5-B28C-46CEC214AEC1}" type="presParOf" srcId="{BCCB1B8D-E1AE-4EC6-903D-378ED3BDF86E}" destId="{D6AEA9C3-6C65-4336-8671-0B119C390171}" srcOrd="0" destOrd="0" presId="urn:microsoft.com/office/officeart/2017/3/layout/DropPinTimeline"/>
    <dgm:cxn modelId="{E020681D-9111-452B-AA0F-E95A3E6D2F59}" type="presParOf" srcId="{BCCB1B8D-E1AE-4EC6-903D-378ED3BDF86E}" destId="{8DF96EB7-3E8A-4C5C-85AA-14B2760750C8}" srcOrd="1" destOrd="0" presId="urn:microsoft.com/office/officeart/2017/3/layout/DropPinTimeline"/>
    <dgm:cxn modelId="{97926FAE-8042-41E2-AA73-99FA766ADF7A}" type="presParOf" srcId="{189AF1D6-661F-4369-BAF3-6B736A659181}" destId="{947C9DA1-E51B-4552-8BD7-52202842439C}" srcOrd="2" destOrd="0" presId="urn:microsoft.com/office/officeart/2017/3/layout/DropPinTimeline"/>
    <dgm:cxn modelId="{4EF72235-34F4-47A1-9630-9B6E361B50D6}" type="presParOf" srcId="{189AF1D6-661F-4369-BAF3-6B736A659181}" destId="{B87DE3A2-1555-4697-A6C1-B68F6110FE51}" srcOrd="3" destOrd="0" presId="urn:microsoft.com/office/officeart/2017/3/layout/DropPinTimeline"/>
    <dgm:cxn modelId="{B8897BC5-A8D6-4E5F-9C14-4BC4971A328A}" type="presParOf" srcId="{189AF1D6-661F-4369-BAF3-6B736A659181}" destId="{77F574BC-5169-4EA0-9263-B56794C6EBC2}" srcOrd="4" destOrd="0" presId="urn:microsoft.com/office/officeart/2017/3/layout/DropPinTimeline"/>
    <dgm:cxn modelId="{48DC64A5-9D20-4200-B4C4-63A58641709D}" type="presParOf" srcId="{189AF1D6-661F-4369-BAF3-6B736A659181}" destId="{0C4CB3DE-6A13-4EF8-A2F1-55AA85647B44}"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5" qsCatId="simple" csTypeId="urn:microsoft.com/office/officeart/2005/8/colors/accent1_2" csCatId="accent1" phldr="1"/>
      <dgm:spPr/>
      <dgm:t>
        <a:bodyPr/>
        <a:lstStyle/>
        <a:p>
          <a:endParaRPr lang="en-US"/>
        </a:p>
      </dgm:t>
    </dgm:pt>
    <dgm:pt modelId="{57735BD3-357D-4C40-8D19-BF82528F5A2A}">
      <dgm:prSet custT="1"/>
      <dgm:spPr/>
      <dgm:t>
        <a:bodyPr/>
        <a:lstStyle/>
        <a:p>
          <a:pPr>
            <a:defRPr b="1"/>
          </a:pPr>
          <a:r>
            <a:rPr lang="da-DK" sz="1400" b="1" kern="1200">
              <a:solidFill>
                <a:srgbClr val="FFFFFF">
                  <a:lumMod val="50000"/>
                </a:srgbClr>
              </a:solidFill>
              <a:latin typeface="Segoe UI"/>
              <a:ea typeface="+mn-ea"/>
              <a:cs typeface="+mn-cs"/>
            </a:rPr>
            <a:t>2022</a:t>
          </a:r>
          <a:r>
            <a:rPr lang="da-DK" sz="2000" i="1" kern="1200">
              <a:solidFill>
                <a:schemeClr val="bg2">
                  <a:lumMod val="20000"/>
                  <a:lumOff val="80000"/>
                </a:schemeClr>
              </a:solidFill>
            </a:rPr>
            <a:t> </a:t>
          </a:r>
          <a:r>
            <a:rPr lang="da-DK" sz="1400" b="1" kern="1200">
              <a:solidFill>
                <a:srgbClr val="FFFFFF">
                  <a:lumMod val="50000"/>
                </a:srgbClr>
              </a:solidFill>
              <a:latin typeface="Segoe UI"/>
              <a:ea typeface="+mn-ea"/>
              <a:cs typeface="+mn-cs"/>
            </a:rPr>
            <a:t>release </a:t>
          </a:r>
          <a:r>
            <a:rPr lang="da-DK" sz="1400" b="1" kern="1200" err="1">
              <a:solidFill>
                <a:srgbClr val="FFFFFF">
                  <a:lumMod val="50000"/>
                </a:srgbClr>
              </a:solidFill>
              <a:latin typeface="Segoe UI"/>
              <a:ea typeface="+mn-ea"/>
              <a:cs typeface="+mn-cs"/>
            </a:rPr>
            <a:t>wave</a:t>
          </a:r>
          <a:r>
            <a:rPr lang="da-DK" sz="1400" b="1" kern="1200">
              <a:solidFill>
                <a:srgbClr val="FFFFFF">
                  <a:lumMod val="50000"/>
                </a:srgbClr>
              </a:solidFill>
              <a:latin typeface="Segoe UI"/>
              <a:ea typeface="+mn-ea"/>
              <a:cs typeface="+mn-cs"/>
            </a:rPr>
            <a:t> 1</a:t>
          </a:r>
        </a:p>
      </dgm:t>
    </dgm:pt>
    <dgm:pt modelId="{BF42BBC0-5BA7-48DF-BB05-2B733323A171}" type="parTrans" cxnId="{70848298-1C36-46CA-A194-F801CB2568EA}">
      <dgm:prSet/>
      <dgm:spPr/>
      <dgm:t>
        <a:bodyPr/>
        <a:lstStyle/>
        <a:p>
          <a:endParaRPr lang="en-US"/>
        </a:p>
      </dgm:t>
    </dgm:pt>
    <dgm:pt modelId="{191019F6-17CE-4D6C-A48F-2A7E3020BA2E}" type="sibTrans" cxnId="{70848298-1C36-46CA-A194-F801CB2568EA}">
      <dgm:prSet/>
      <dgm:spPr/>
      <dgm:t>
        <a:bodyPr/>
        <a:lstStyle/>
        <a:p>
          <a:endParaRPr lang="en-US"/>
        </a:p>
      </dgm:t>
    </dgm:pt>
    <dgm:pt modelId="{CC7A5FE9-8513-42C4-8F3C-325C368E5953}">
      <dgm:prSet custT="1"/>
      <dgm:spPr/>
      <dgm:t>
        <a:bodyPr/>
        <a:lstStyle/>
        <a:p>
          <a:r>
            <a:rPr lang="en-GB" sz="1050" i="0" kern="1200">
              <a:solidFill>
                <a:srgbClr val="FFFFFF">
                  <a:lumMod val="50000"/>
                </a:srgbClr>
              </a:solidFill>
              <a:latin typeface="Segoe UI"/>
              <a:ea typeface="+mn-ea"/>
              <a:cs typeface="+mn-cs"/>
            </a:rPr>
            <a:t>Excel layouts</a:t>
          </a:r>
        </a:p>
        <a:p>
          <a:r>
            <a:rPr lang="en-GB" sz="1050" i="0" kern="1200">
              <a:solidFill>
                <a:schemeClr val="tx1">
                  <a:lumMod val="50000"/>
                </a:schemeClr>
              </a:solidFill>
            </a:rPr>
            <a:t>Support for multiple layouts in a report</a:t>
          </a:r>
          <a:endParaRPr lang="en-GB" sz="1050" i="0" kern="1200">
            <a:solidFill>
              <a:srgbClr val="FFFFFF">
                <a:lumMod val="50000"/>
              </a:srgbClr>
            </a:solidFill>
            <a:latin typeface="Segoe UI"/>
            <a:ea typeface="+mn-ea"/>
            <a:cs typeface="+mn-cs"/>
          </a:endParaRPr>
        </a:p>
        <a:p>
          <a:r>
            <a:rPr lang="en-GB" sz="1050" i="0" kern="1200">
              <a:solidFill>
                <a:srgbClr val="FFFFFF">
                  <a:lumMod val="50000"/>
                </a:srgbClr>
              </a:solidFill>
              <a:latin typeface="Segoe UI"/>
              <a:ea typeface="+mn-ea"/>
              <a:cs typeface="+mn-cs"/>
            </a:rPr>
            <a:t>New layout page</a:t>
          </a:r>
        </a:p>
        <a:p>
          <a:r>
            <a:rPr lang="en-GB" sz="1050" i="0" kern="1200">
              <a:solidFill>
                <a:srgbClr val="FFFFFF">
                  <a:lumMod val="50000"/>
                </a:srgbClr>
              </a:solidFill>
              <a:latin typeface="Segoe UI"/>
              <a:ea typeface="+mn-ea"/>
              <a:cs typeface="+mn-cs"/>
            </a:rPr>
            <a:t>Report dataset in XML</a:t>
          </a:r>
        </a:p>
        <a:p>
          <a:r>
            <a:rPr lang="en-GB" sz="1050" i="0" kern="1200">
              <a:solidFill>
                <a:srgbClr val="FFFFFF">
                  <a:lumMod val="50000"/>
                </a:srgbClr>
              </a:solidFill>
              <a:latin typeface="Segoe UI"/>
              <a:ea typeface="+mn-ea"/>
              <a:cs typeface="+mn-cs"/>
            </a:rPr>
            <a:t>Report rendering service</a:t>
          </a:r>
        </a:p>
        <a:p>
          <a:r>
            <a:rPr lang="en-GB" sz="1050" i="0" kern="1200">
              <a:solidFill>
                <a:srgbClr val="FFFFFF">
                  <a:lumMod val="50000"/>
                </a:srgbClr>
              </a:solidFill>
              <a:latin typeface="Segoe UI"/>
              <a:ea typeface="+mn-ea"/>
              <a:cs typeface="+mn-cs"/>
            </a:rPr>
            <a:t>RDLC reports render pdf 1.7</a:t>
          </a:r>
          <a:endParaRPr lang="da-DK" sz="1050" i="0" kern="1200">
            <a:solidFill>
              <a:srgbClr val="FFFFFF">
                <a:lumMod val="50000"/>
              </a:srgbClr>
            </a:solidFill>
            <a:latin typeface="Segoe UI"/>
            <a:ea typeface="+mn-ea"/>
            <a:cs typeface="+mn-cs"/>
          </a:endParaRPr>
        </a:p>
      </dgm:t>
    </dgm:pt>
    <dgm:pt modelId="{7765D8AC-9521-45AE-932E-7580AE5EE87D}" type="parTrans" cxnId="{A3256A1D-285A-4D36-8CE3-7AF54A6A1889}">
      <dgm:prSet/>
      <dgm:spPr/>
      <dgm:t>
        <a:bodyPr/>
        <a:lstStyle/>
        <a:p>
          <a:endParaRPr lang="en-US"/>
        </a:p>
      </dgm:t>
    </dgm:pt>
    <dgm:pt modelId="{ECB3735B-4660-4E07-9245-529546771B39}" type="sibTrans" cxnId="{A3256A1D-285A-4D36-8CE3-7AF54A6A1889}">
      <dgm:prSet/>
      <dgm:spPr/>
      <dgm:t>
        <a:bodyPr/>
        <a:lstStyle/>
        <a:p>
          <a:endParaRPr lang="en-US"/>
        </a:p>
      </dgm:t>
    </dgm:pt>
    <dgm:pt modelId="{8E53F8FB-6C13-45B6-AED2-7A65423DB825}">
      <dgm:prSet custT="1"/>
      <dgm:spPr/>
      <dgm:t>
        <a:bodyPr/>
        <a:lstStyle/>
        <a:p>
          <a:pPr>
            <a:defRPr b="1"/>
          </a:pPr>
          <a:r>
            <a:rPr lang="da-DK" sz="1400" b="1" kern="1200">
              <a:solidFill>
                <a:srgbClr val="FFFFFF">
                  <a:lumMod val="50000"/>
                </a:srgbClr>
              </a:solidFill>
              <a:latin typeface="Segoe UI"/>
              <a:ea typeface="+mn-ea"/>
              <a:cs typeface="+mn-cs"/>
            </a:rPr>
            <a:t>2022 release </a:t>
          </a:r>
          <a:r>
            <a:rPr lang="da-DK" sz="1400" b="1" kern="1200" err="1">
              <a:solidFill>
                <a:srgbClr val="FFFFFF">
                  <a:lumMod val="50000"/>
                </a:srgbClr>
              </a:solidFill>
              <a:latin typeface="Segoe UI"/>
              <a:ea typeface="+mn-ea"/>
              <a:cs typeface="+mn-cs"/>
            </a:rPr>
            <a:t>wave</a:t>
          </a:r>
          <a:r>
            <a:rPr lang="da-DK" sz="1400" b="1" kern="1200">
              <a:solidFill>
                <a:srgbClr val="FFFFFF">
                  <a:lumMod val="50000"/>
                </a:srgbClr>
              </a:solidFill>
              <a:latin typeface="Segoe UI"/>
              <a:ea typeface="+mn-ea"/>
              <a:cs typeface="+mn-cs"/>
            </a:rPr>
            <a:t> 2</a:t>
          </a:r>
        </a:p>
      </dgm:t>
    </dgm:pt>
    <dgm:pt modelId="{7A650050-E46F-40AD-B6B8-25E714FE4DA6}" type="parTrans" cxnId="{8EA3D902-E573-4BA3-A15B-95D607214DB3}">
      <dgm:prSet/>
      <dgm:spPr/>
      <dgm:t>
        <a:bodyPr/>
        <a:lstStyle/>
        <a:p>
          <a:endParaRPr lang="en-US"/>
        </a:p>
      </dgm:t>
    </dgm:pt>
    <dgm:pt modelId="{EA9B21FE-5849-49EA-A877-FA1C8F63712A}" type="sibTrans" cxnId="{8EA3D902-E573-4BA3-A15B-95D607214DB3}">
      <dgm:prSet/>
      <dgm:spPr/>
      <dgm:t>
        <a:bodyPr/>
        <a:lstStyle/>
        <a:p>
          <a:endParaRPr lang="en-US"/>
        </a:p>
      </dgm:t>
    </dgm:pt>
    <dgm:pt modelId="{0E206CD6-C84F-4F9C-AB33-C76866C9052C}">
      <dgm:prSet custT="1"/>
      <dgm:spPr/>
      <dgm:t>
        <a:bodyPr/>
        <a:lstStyle/>
        <a:p>
          <a:r>
            <a:rPr lang="en-GB" sz="1050" i="0" kern="1200">
              <a:solidFill>
                <a:srgbClr val="FFFFFF">
                  <a:lumMod val="50000"/>
                </a:srgbClr>
              </a:solidFill>
              <a:latin typeface="Segoe UI"/>
              <a:ea typeface="+mn-ea"/>
              <a:cs typeface="+mn-cs"/>
            </a:rPr>
            <a:t>Users can choose layout on request page</a:t>
          </a:r>
          <a:endParaRPr lang="da-DK" sz="1050" i="0" kern="1200">
            <a:solidFill>
              <a:srgbClr val="FFFFFF">
                <a:lumMod val="50000"/>
              </a:srgbClr>
            </a:solidFill>
            <a:latin typeface="Segoe UI"/>
            <a:ea typeface="+mn-ea"/>
            <a:cs typeface="+mn-cs"/>
          </a:endParaRPr>
        </a:p>
      </dgm:t>
    </dgm:pt>
    <dgm:pt modelId="{5D703EBA-ACC9-4AB5-A8CF-4D6F5671B00E}" type="parTrans" cxnId="{EBE7049C-B42C-401C-BF06-BF9C943AAE47}">
      <dgm:prSet/>
      <dgm:spPr/>
      <dgm:t>
        <a:bodyPr/>
        <a:lstStyle/>
        <a:p>
          <a:endParaRPr lang="en-DK"/>
        </a:p>
      </dgm:t>
    </dgm:pt>
    <dgm:pt modelId="{0C800BD5-1EC9-442D-8F50-DA2FD5A5002F}" type="sibTrans" cxnId="{EBE7049C-B42C-401C-BF06-BF9C943AAE47}">
      <dgm:prSet/>
      <dgm:spPr/>
      <dgm:t>
        <a:bodyPr/>
        <a:lstStyle/>
        <a:p>
          <a:endParaRPr lang="en-DK"/>
        </a:p>
      </dgm:t>
    </dgm:pt>
    <dgm:pt modelId="{A2644F84-E1EF-4D52-8AB6-71EAAF880716}">
      <dgm:prSet custT="1"/>
      <dgm:spPr/>
      <dgm:t>
        <a:bodyPr/>
        <a:lstStyle/>
        <a:p>
          <a:r>
            <a:rPr lang="da-DK" sz="1050" i="0" kern="1200">
              <a:solidFill>
                <a:srgbClr val="FFFFFF">
                  <a:lumMod val="50000"/>
                </a:srgbClr>
              </a:solidFill>
              <a:latin typeface="Segoe UI"/>
              <a:ea typeface="+mn-ea"/>
              <a:cs typeface="+mn-cs"/>
            </a:rPr>
            <a:t>Report </a:t>
          </a:r>
          <a:r>
            <a:rPr lang="da-DK" sz="1050" i="0" kern="1200" err="1">
              <a:solidFill>
                <a:srgbClr val="FFFFFF">
                  <a:lumMod val="50000"/>
                </a:srgbClr>
              </a:solidFill>
              <a:latin typeface="Segoe UI"/>
              <a:ea typeface="+mn-ea"/>
              <a:cs typeface="+mn-cs"/>
            </a:rPr>
            <a:t>inbox</a:t>
          </a:r>
          <a:r>
            <a:rPr lang="da-DK" sz="1050" i="0" kern="1200">
              <a:solidFill>
                <a:srgbClr val="FFFFFF">
                  <a:lumMod val="50000"/>
                </a:srgbClr>
              </a:solidFill>
              <a:latin typeface="Segoe UI"/>
              <a:ea typeface="+mn-ea"/>
              <a:cs typeface="+mn-cs"/>
            </a:rPr>
            <a:t> in </a:t>
          </a:r>
          <a:r>
            <a:rPr lang="da-DK" sz="1050" i="0" kern="1200" err="1">
              <a:solidFill>
                <a:srgbClr val="FFFFFF">
                  <a:lumMod val="50000"/>
                </a:srgbClr>
              </a:solidFill>
              <a:latin typeface="Segoe UI"/>
              <a:ea typeface="+mn-ea"/>
              <a:cs typeface="+mn-cs"/>
            </a:rPr>
            <a:t>Onedrive</a:t>
          </a:r>
          <a:endParaRPr lang="da-DK" sz="1050" i="0" kern="1200">
            <a:solidFill>
              <a:srgbClr val="FFFFFF">
                <a:lumMod val="50000"/>
              </a:srgbClr>
            </a:solidFill>
            <a:latin typeface="Segoe UI"/>
            <a:ea typeface="+mn-ea"/>
            <a:cs typeface="+mn-cs"/>
          </a:endParaRPr>
        </a:p>
        <a:p>
          <a:r>
            <a:rPr lang="da-DK" sz="1050" i="0" kern="1200">
              <a:solidFill>
                <a:srgbClr val="FFFFFF">
                  <a:lumMod val="50000"/>
                </a:srgbClr>
              </a:solidFill>
              <a:latin typeface="Segoe UI"/>
              <a:ea typeface="+mn-ea"/>
              <a:cs typeface="+mn-cs"/>
            </a:rPr>
            <a:t>Excel reports open in Excel online</a:t>
          </a:r>
        </a:p>
        <a:p>
          <a:r>
            <a:rPr lang="da-DK" sz="1050" i="0" kern="1200">
              <a:solidFill>
                <a:srgbClr val="FFFFFF">
                  <a:lumMod val="50000"/>
                </a:srgbClr>
              </a:solidFill>
              <a:latin typeface="Segoe UI"/>
              <a:ea typeface="+mn-ea"/>
              <a:cs typeface="+mn-cs"/>
            </a:rPr>
            <a:t>Financial Reporting</a:t>
          </a:r>
        </a:p>
      </dgm:t>
    </dgm:pt>
    <dgm:pt modelId="{24EC6A76-364D-42A8-B913-982085478704}" type="parTrans" cxnId="{3494F3C7-55B1-4D5C-BE38-675E6EC17639}">
      <dgm:prSet/>
      <dgm:spPr/>
      <dgm:t>
        <a:bodyPr/>
        <a:lstStyle/>
        <a:p>
          <a:endParaRPr lang="en-DK"/>
        </a:p>
      </dgm:t>
    </dgm:pt>
    <dgm:pt modelId="{E2CA4068-6412-4028-B8A1-908448BF1DC4}" type="sibTrans" cxnId="{3494F3C7-55B1-4D5C-BE38-675E6EC17639}">
      <dgm:prSet/>
      <dgm:spPr/>
      <dgm:t>
        <a:bodyPr/>
        <a:lstStyle/>
        <a:p>
          <a:endParaRPr lang="en-DK"/>
        </a:p>
      </dgm:t>
    </dgm:pt>
    <dgm:pt modelId="{1AB60569-956A-471F-BC0C-34C5F89092A9}">
      <dgm:prSet custT="1"/>
      <dgm:spPr/>
      <dgm:t>
        <a:bodyPr/>
        <a:lstStyle/>
        <a:p>
          <a:pPr>
            <a:defRPr b="1"/>
          </a:pPr>
          <a:r>
            <a:rPr lang="da-DK" sz="1400" b="1" kern="1200">
              <a:solidFill>
                <a:srgbClr val="FFFFFF">
                  <a:lumMod val="50000"/>
                </a:srgbClr>
              </a:solidFill>
              <a:latin typeface="Segoe UI"/>
              <a:ea typeface="+mn-ea"/>
              <a:cs typeface="+mn-cs"/>
            </a:rPr>
            <a:t>2023 release wave 1</a:t>
          </a:r>
        </a:p>
      </dgm:t>
    </dgm:pt>
    <dgm:pt modelId="{E9C04F22-EED3-4AF1-A66E-94718F50E87A}" type="parTrans" cxnId="{E0227835-84E7-4F4F-8EFB-ACAFB6D825B9}">
      <dgm:prSet/>
      <dgm:spPr/>
      <dgm:t>
        <a:bodyPr/>
        <a:lstStyle/>
        <a:p>
          <a:endParaRPr lang="en-DK"/>
        </a:p>
      </dgm:t>
    </dgm:pt>
    <dgm:pt modelId="{6B905D27-6F96-4046-8478-08A6C6939756}" type="sibTrans" cxnId="{E0227835-84E7-4F4F-8EFB-ACAFB6D825B9}">
      <dgm:prSet/>
      <dgm:spPr/>
      <dgm:t>
        <a:bodyPr/>
        <a:lstStyle/>
        <a:p>
          <a:endParaRPr lang="en-DK"/>
        </a:p>
      </dgm:t>
    </dgm:pt>
    <dgm:pt modelId="{27F31015-2BD0-4591-8BFC-7F7D0399A458}">
      <dgm:prSet custT="1"/>
      <dgm:spPr/>
      <dgm:t>
        <a:bodyPr/>
        <a:lstStyle/>
        <a:p>
          <a:pPr>
            <a:defRPr b="1"/>
          </a:pPr>
          <a:r>
            <a:rPr lang="da-DK" sz="1400" b="1" kern="1200">
              <a:solidFill>
                <a:srgbClr val="FFFFFF">
                  <a:lumMod val="50000"/>
                </a:srgbClr>
              </a:solidFill>
              <a:latin typeface="Segoe UI"/>
              <a:ea typeface="+mn-ea"/>
              <a:cs typeface="+mn-cs"/>
            </a:rPr>
            <a:t>2023 release </a:t>
          </a:r>
          <a:r>
            <a:rPr lang="da-DK" sz="1400" b="1" kern="1200" err="1">
              <a:solidFill>
                <a:srgbClr val="FFFFFF">
                  <a:lumMod val="50000"/>
                </a:srgbClr>
              </a:solidFill>
              <a:latin typeface="Segoe UI"/>
              <a:ea typeface="+mn-ea"/>
              <a:cs typeface="+mn-cs"/>
            </a:rPr>
            <a:t>wave</a:t>
          </a:r>
          <a:r>
            <a:rPr lang="da-DK" sz="1400" b="1" kern="1200">
              <a:solidFill>
                <a:srgbClr val="FFFFFF">
                  <a:lumMod val="50000"/>
                </a:srgbClr>
              </a:solidFill>
              <a:latin typeface="Segoe UI"/>
              <a:ea typeface="+mn-ea"/>
              <a:cs typeface="+mn-cs"/>
            </a:rPr>
            <a:t> 2</a:t>
          </a:r>
        </a:p>
      </dgm:t>
    </dgm:pt>
    <dgm:pt modelId="{DC8A28F0-DE7B-4A59-95CD-F633DBC4C25A}" type="parTrans" cxnId="{03172FEB-5006-4443-AAA0-B6E0E8BFC7CB}">
      <dgm:prSet/>
      <dgm:spPr/>
      <dgm:t>
        <a:bodyPr/>
        <a:lstStyle/>
        <a:p>
          <a:endParaRPr lang="en-DK"/>
        </a:p>
      </dgm:t>
    </dgm:pt>
    <dgm:pt modelId="{E23C0402-DC98-4147-A66A-6282932FA968}" type="sibTrans" cxnId="{03172FEB-5006-4443-AAA0-B6E0E8BFC7CB}">
      <dgm:prSet/>
      <dgm:spPr/>
      <dgm:t>
        <a:bodyPr/>
        <a:lstStyle/>
        <a:p>
          <a:endParaRPr lang="en-DK"/>
        </a:p>
      </dgm:t>
    </dgm:pt>
    <dgm:pt modelId="{E350AE66-FDF4-434B-82FB-2485F9398653}">
      <dgm:prSet custT="1"/>
      <dgm:spPr/>
      <dgm:t>
        <a:bodyPr/>
        <a:lstStyle/>
        <a:p>
          <a:r>
            <a:rPr lang="da-DK" sz="1050" i="0" kern="1200">
              <a:solidFill>
                <a:srgbClr val="FFFFFF">
                  <a:lumMod val="50000"/>
                </a:srgbClr>
              </a:solidFill>
              <a:latin typeface="Segoe UI"/>
              <a:ea typeface="+mn-ea"/>
              <a:cs typeface="+mn-cs"/>
            </a:rPr>
            <a:t>Data </a:t>
          </a:r>
          <a:r>
            <a:rPr lang="da-DK" sz="1050" i="0" kern="1200" err="1">
              <a:solidFill>
                <a:srgbClr val="FFFFFF">
                  <a:lumMod val="50000"/>
                </a:srgbClr>
              </a:solidFill>
              <a:latin typeface="Segoe UI"/>
              <a:ea typeface="+mn-ea"/>
              <a:cs typeface="+mn-cs"/>
            </a:rPr>
            <a:t>analysis</a:t>
          </a:r>
          <a:r>
            <a:rPr lang="da-DK" sz="1050" i="0" kern="1200">
              <a:solidFill>
                <a:srgbClr val="FFFFFF">
                  <a:lumMod val="50000"/>
                </a:srgbClr>
              </a:solidFill>
              <a:latin typeface="Segoe UI"/>
              <a:ea typeface="+mn-ea"/>
              <a:cs typeface="+mn-cs"/>
            </a:rPr>
            <a:t> on lists</a:t>
          </a:r>
        </a:p>
      </dgm:t>
    </dgm:pt>
    <dgm:pt modelId="{1CDCD7C0-D127-4200-86D3-5BB9B1F2F874}" type="parTrans" cxnId="{7D1143E6-B93A-43DF-B24C-1A83F6D16041}">
      <dgm:prSet/>
      <dgm:spPr/>
      <dgm:t>
        <a:bodyPr/>
        <a:lstStyle/>
        <a:p>
          <a:endParaRPr lang="en-DK"/>
        </a:p>
      </dgm:t>
    </dgm:pt>
    <dgm:pt modelId="{E5B7D339-1C28-4E49-B5C7-E4FE0104F961}" type="sibTrans" cxnId="{7D1143E6-B93A-43DF-B24C-1A83F6D16041}">
      <dgm:prSet/>
      <dgm:spPr/>
      <dgm:t>
        <a:bodyPr/>
        <a:lstStyle/>
        <a:p>
          <a:endParaRPr lang="en-DK"/>
        </a:p>
      </dgm:t>
    </dgm:pt>
    <dgm:pt modelId="{8D25D2B4-7BA1-422C-8EA0-2378A6EFAD5A}">
      <dgm:prSet custT="1"/>
      <dgm:spPr/>
      <dgm:t>
        <a:bodyPr/>
        <a:lstStyle/>
        <a:p>
          <a:r>
            <a:rPr lang="da-DK" sz="1050" i="0" kern="1200">
              <a:solidFill>
                <a:srgbClr val="FFFFFF">
                  <a:lumMod val="50000"/>
                </a:srgbClr>
              </a:solidFill>
              <a:latin typeface="Segoe UI"/>
              <a:ea typeface="+mn-ea"/>
              <a:cs typeface="+mn-cs"/>
            </a:rPr>
            <a:t>Data </a:t>
          </a:r>
          <a:r>
            <a:rPr lang="da-DK" sz="1050" i="0" kern="1200" err="1">
              <a:solidFill>
                <a:srgbClr val="FFFFFF">
                  <a:lumMod val="50000"/>
                </a:srgbClr>
              </a:solidFill>
              <a:latin typeface="Segoe UI"/>
              <a:ea typeface="+mn-ea"/>
              <a:cs typeface="+mn-cs"/>
            </a:rPr>
            <a:t>analysis</a:t>
          </a:r>
          <a:r>
            <a:rPr lang="da-DK" sz="1050" i="0" kern="1200">
              <a:solidFill>
                <a:srgbClr val="FFFFFF">
                  <a:lumMod val="50000"/>
                </a:srgbClr>
              </a:solidFill>
              <a:latin typeface="Segoe UI"/>
              <a:ea typeface="+mn-ea"/>
              <a:cs typeface="+mn-cs"/>
            </a:rPr>
            <a:t> on </a:t>
          </a:r>
          <a:r>
            <a:rPr lang="da-DK" sz="1050" i="0" kern="1200" err="1">
              <a:solidFill>
                <a:srgbClr val="FFFFFF">
                  <a:lumMod val="50000"/>
                </a:srgbClr>
              </a:solidFill>
              <a:latin typeface="Segoe UI"/>
              <a:ea typeface="+mn-ea"/>
              <a:cs typeface="+mn-cs"/>
            </a:rPr>
            <a:t>queries</a:t>
          </a:r>
          <a:endParaRPr lang="da-DK" sz="1050" i="0" kern="1200">
            <a:solidFill>
              <a:srgbClr val="FFFFFF">
                <a:lumMod val="50000"/>
              </a:srgbClr>
            </a:solidFill>
            <a:latin typeface="Segoe UI"/>
            <a:ea typeface="+mn-ea"/>
            <a:cs typeface="+mn-cs"/>
          </a:endParaRPr>
        </a:p>
      </dgm:t>
    </dgm:pt>
    <dgm:pt modelId="{689B7D86-99A0-4F72-929D-51FB568DE37E}" type="parTrans" cxnId="{D254D6B2-2692-422D-8F59-846C17F375B3}">
      <dgm:prSet/>
      <dgm:spPr/>
      <dgm:t>
        <a:bodyPr/>
        <a:lstStyle/>
        <a:p>
          <a:endParaRPr lang="en-DK"/>
        </a:p>
      </dgm:t>
    </dgm:pt>
    <dgm:pt modelId="{78C74AF9-151F-4E45-A92F-D44580DDC8A7}" type="sibTrans" cxnId="{D254D6B2-2692-422D-8F59-846C17F375B3}">
      <dgm:prSet/>
      <dgm:spPr/>
      <dgm:t>
        <a:bodyPr/>
        <a:lstStyle/>
        <a:p>
          <a:endParaRPr lang="en-DK"/>
        </a:p>
      </dgm:t>
    </dgm:pt>
    <dgm:pt modelId="{956D2B70-D741-43E6-970C-10EE09A963B7}">
      <dgm:prSet custT="1"/>
      <dgm:spPr/>
      <dgm:t>
        <a:bodyPr/>
        <a:lstStyle/>
        <a:p>
          <a:r>
            <a:rPr lang="da-DK" sz="1050" i="0" kern="1200" err="1">
              <a:solidFill>
                <a:srgbClr val="FFFFFF">
                  <a:lumMod val="50000"/>
                </a:srgbClr>
              </a:solidFill>
              <a:latin typeface="Segoe UI"/>
              <a:ea typeface="+mn-ea"/>
              <a:cs typeface="+mn-cs"/>
            </a:rPr>
            <a:t>Embed</a:t>
          </a:r>
          <a:r>
            <a:rPr lang="da-DK" sz="1050" i="0" kern="1200">
              <a:solidFill>
                <a:srgbClr val="FFFFFF">
                  <a:lumMod val="50000"/>
                </a:srgbClr>
              </a:solidFill>
              <a:latin typeface="Segoe UI"/>
              <a:ea typeface="+mn-ea"/>
              <a:cs typeface="+mn-cs"/>
            </a:rPr>
            <a:t> Power BI </a:t>
          </a:r>
          <a:r>
            <a:rPr lang="da-DK" sz="1050" i="0" kern="1200" err="1">
              <a:solidFill>
                <a:srgbClr val="FFFFFF">
                  <a:lumMod val="50000"/>
                </a:srgbClr>
              </a:solidFill>
              <a:latin typeface="Segoe UI"/>
              <a:ea typeface="+mn-ea"/>
              <a:cs typeface="+mn-cs"/>
            </a:rPr>
            <a:t>metrics</a:t>
          </a:r>
          <a:r>
            <a:rPr lang="da-DK" sz="1050" i="0" kern="1200">
              <a:solidFill>
                <a:srgbClr val="FFFFFF">
                  <a:lumMod val="50000"/>
                </a:srgbClr>
              </a:solidFill>
              <a:latin typeface="Segoe UI"/>
              <a:ea typeface="+mn-ea"/>
              <a:cs typeface="+mn-cs"/>
            </a:rPr>
            <a:t> </a:t>
          </a:r>
          <a:r>
            <a:rPr lang="da-DK" sz="1050" i="0" kern="1200" err="1">
              <a:solidFill>
                <a:srgbClr val="FFFFFF">
                  <a:lumMod val="50000"/>
                </a:srgbClr>
              </a:solidFill>
              <a:latin typeface="Segoe UI"/>
              <a:ea typeface="+mn-ea"/>
              <a:cs typeface="+mn-cs"/>
            </a:rPr>
            <a:t>scorecards</a:t>
          </a:r>
          <a:endParaRPr lang="da-DK" sz="1050" i="0" kern="1200">
            <a:solidFill>
              <a:srgbClr val="FFFFFF">
                <a:lumMod val="50000"/>
              </a:srgbClr>
            </a:solidFill>
            <a:latin typeface="Segoe UI"/>
            <a:ea typeface="+mn-ea"/>
            <a:cs typeface="+mn-cs"/>
          </a:endParaRPr>
        </a:p>
      </dgm:t>
    </dgm:pt>
    <dgm:pt modelId="{3483248E-6FE5-4CB8-B996-120CDAB48470}" type="parTrans" cxnId="{83856B77-8C7D-432C-A63D-7AB8A4EC2FAE}">
      <dgm:prSet/>
      <dgm:spPr/>
      <dgm:t>
        <a:bodyPr/>
        <a:lstStyle/>
        <a:p>
          <a:endParaRPr lang="en-DK"/>
        </a:p>
      </dgm:t>
    </dgm:pt>
    <dgm:pt modelId="{DCF559FD-1BE6-48CD-9670-50ECC98C7922}" type="sibTrans" cxnId="{83856B77-8C7D-432C-A63D-7AB8A4EC2FAE}">
      <dgm:prSet/>
      <dgm:spPr/>
      <dgm:t>
        <a:bodyPr/>
        <a:lstStyle/>
        <a:p>
          <a:endParaRPr lang="en-DK"/>
        </a:p>
      </dgm:t>
    </dgm:pt>
    <dgm:pt modelId="{AA4D6967-E8B4-4E57-B699-41A3FE787148}">
      <dgm:prSet custT="1"/>
      <dgm:spPr/>
      <dgm:t>
        <a:bodyPr/>
        <a:lstStyle/>
        <a:p>
          <a:pPr>
            <a:defRPr b="1"/>
          </a:pPr>
          <a:r>
            <a:rPr lang="da-DK" sz="1400" b="1" kern="1200">
              <a:solidFill>
                <a:schemeClr val="tx1"/>
              </a:solidFill>
              <a:latin typeface="Segoe UI"/>
              <a:ea typeface="+mn-ea"/>
              <a:cs typeface="+mn-cs"/>
            </a:rPr>
            <a:t>2024 release </a:t>
          </a:r>
          <a:r>
            <a:rPr lang="da-DK" sz="1400" b="1" kern="1200" err="1">
              <a:solidFill>
                <a:schemeClr val="tx1"/>
              </a:solidFill>
              <a:latin typeface="Segoe UI"/>
              <a:ea typeface="+mn-ea"/>
              <a:cs typeface="+mn-cs"/>
            </a:rPr>
            <a:t>wave</a:t>
          </a:r>
          <a:r>
            <a:rPr lang="da-DK" sz="1400" b="1" kern="1200">
              <a:solidFill>
                <a:schemeClr val="tx1"/>
              </a:solidFill>
              <a:latin typeface="Segoe UI"/>
              <a:ea typeface="+mn-ea"/>
              <a:cs typeface="+mn-cs"/>
            </a:rPr>
            <a:t> 1</a:t>
          </a:r>
        </a:p>
      </dgm:t>
    </dgm:pt>
    <dgm:pt modelId="{AD298FDD-227C-48C3-A38D-5B2D5D51D694}" type="parTrans" cxnId="{45ED2971-A411-46F5-AB23-A0AC33539CE5}">
      <dgm:prSet/>
      <dgm:spPr/>
      <dgm:t>
        <a:bodyPr/>
        <a:lstStyle/>
        <a:p>
          <a:endParaRPr lang="en-GB"/>
        </a:p>
      </dgm:t>
    </dgm:pt>
    <dgm:pt modelId="{74BB7DCA-CA50-446D-8B9C-A2ACD7B4E527}" type="sibTrans" cxnId="{45ED2971-A411-46F5-AB23-A0AC33539CE5}">
      <dgm:prSet/>
      <dgm:spPr/>
      <dgm:t>
        <a:bodyPr/>
        <a:lstStyle/>
        <a:p>
          <a:endParaRPr lang="en-GB"/>
        </a:p>
      </dgm:t>
    </dgm:pt>
    <dgm:pt modelId="{FC6F4715-1A05-4D88-AA0D-475C5C351E06}">
      <dgm:prSet custT="1"/>
      <dgm:spPr/>
      <dgm:t>
        <a:bodyPr/>
        <a:lstStyle/>
        <a:p>
          <a:r>
            <a:rPr lang="da-DK" sz="1050" i="0" kern="1200">
              <a:solidFill>
                <a:schemeClr val="tx1"/>
              </a:solidFill>
              <a:latin typeface="Segoe UI"/>
              <a:ea typeface="+mn-ea"/>
              <a:cs typeface="+mn-cs"/>
            </a:rPr>
            <a:t>OOB Excel </a:t>
          </a:r>
          <a:r>
            <a:rPr lang="da-DK" sz="1050" i="0" kern="1200" err="1">
              <a:solidFill>
                <a:schemeClr val="tx1"/>
              </a:solidFill>
              <a:latin typeface="Segoe UI"/>
              <a:ea typeface="+mn-ea"/>
              <a:cs typeface="+mn-cs"/>
            </a:rPr>
            <a:t>reports</a:t>
          </a:r>
          <a:endParaRPr lang="da-DK" sz="1050" i="0" kern="1200">
            <a:solidFill>
              <a:schemeClr val="tx1"/>
            </a:solidFill>
            <a:latin typeface="Segoe UI"/>
            <a:ea typeface="+mn-ea"/>
            <a:cs typeface="+mn-cs"/>
          </a:endParaRPr>
        </a:p>
      </dgm:t>
    </dgm:pt>
    <dgm:pt modelId="{5042C5A2-F77E-4C54-A90B-0385DD03CF13}" type="parTrans" cxnId="{AB9D5F8A-BB3C-4D24-9890-063D996EF248}">
      <dgm:prSet/>
      <dgm:spPr/>
      <dgm:t>
        <a:bodyPr/>
        <a:lstStyle/>
        <a:p>
          <a:endParaRPr lang="en-GB"/>
        </a:p>
      </dgm:t>
    </dgm:pt>
    <dgm:pt modelId="{D51F4447-BD59-4DBE-8A39-7160221C6B28}" type="sibTrans" cxnId="{AB9D5F8A-BB3C-4D24-9890-063D996EF248}">
      <dgm:prSet/>
      <dgm:spPr/>
      <dgm:t>
        <a:bodyPr/>
        <a:lstStyle/>
        <a:p>
          <a:endParaRPr lang="en-GB"/>
        </a:p>
      </dgm:t>
    </dgm:pt>
    <dgm:pt modelId="{6CF64219-3C46-44A0-97FD-C8EC92D3116E}">
      <dgm:prSet custT="1"/>
      <dgm:spPr/>
      <dgm:t>
        <a:bodyPr/>
        <a:lstStyle/>
        <a:p>
          <a:r>
            <a:rPr lang="da-DK" sz="1050" i="0" kern="1200">
              <a:solidFill>
                <a:schemeClr val="tx1"/>
              </a:solidFill>
              <a:latin typeface="Segoe UI"/>
              <a:ea typeface="+mn-ea"/>
              <a:cs typeface="+mn-cs"/>
            </a:rPr>
            <a:t>Data </a:t>
          </a:r>
          <a:r>
            <a:rPr lang="da-DK" sz="1050" i="0" kern="1200" err="1">
              <a:solidFill>
                <a:schemeClr val="tx1"/>
              </a:solidFill>
              <a:latin typeface="Segoe UI"/>
              <a:ea typeface="+mn-ea"/>
              <a:cs typeface="+mn-cs"/>
            </a:rPr>
            <a:t>analysis</a:t>
          </a:r>
          <a:r>
            <a:rPr lang="da-DK" sz="1050" i="0" kern="1200">
              <a:solidFill>
                <a:schemeClr val="tx1"/>
              </a:solidFill>
              <a:latin typeface="Segoe UI"/>
              <a:ea typeface="+mn-ea"/>
              <a:cs typeface="+mn-cs"/>
            </a:rPr>
            <a:t> copilot</a:t>
          </a:r>
        </a:p>
        <a:p>
          <a:r>
            <a:rPr lang="da-DK" sz="1050" i="0" kern="1200">
              <a:solidFill>
                <a:schemeClr val="tx1"/>
              </a:solidFill>
              <a:latin typeface="Segoe UI"/>
              <a:ea typeface="+mn-ea"/>
              <a:cs typeface="+mn-cs"/>
            </a:rPr>
            <a:t>Analytics </a:t>
          </a:r>
          <a:r>
            <a:rPr lang="da-DK" sz="1050" i="0" kern="1200" err="1">
              <a:solidFill>
                <a:schemeClr val="tx1"/>
              </a:solidFill>
              <a:latin typeface="Segoe UI"/>
              <a:ea typeface="+mn-ea"/>
              <a:cs typeface="+mn-cs"/>
            </a:rPr>
            <a:t>documentation</a:t>
          </a:r>
          <a:endParaRPr lang="da-DK" sz="1050" i="0" kern="1200">
            <a:solidFill>
              <a:schemeClr val="tx1"/>
            </a:solidFill>
            <a:latin typeface="Segoe UI"/>
            <a:ea typeface="+mn-ea"/>
            <a:cs typeface="+mn-cs"/>
          </a:endParaRPr>
        </a:p>
      </dgm:t>
    </dgm:pt>
    <dgm:pt modelId="{D6CA0DAE-1DBC-4055-82EA-0C8E11F5F9C3}" type="parTrans" cxnId="{8C3D8005-4E21-4383-9123-61C16EEF335E}">
      <dgm:prSet/>
      <dgm:spPr/>
      <dgm:t>
        <a:bodyPr/>
        <a:lstStyle/>
        <a:p>
          <a:endParaRPr lang="en-GB"/>
        </a:p>
      </dgm:t>
    </dgm:pt>
    <dgm:pt modelId="{D1A6D991-E9F5-4F48-A1D4-BD4C6A6F8296}" type="sibTrans" cxnId="{8C3D8005-4E21-4383-9123-61C16EEF335E}">
      <dgm:prSet/>
      <dgm:spPr/>
      <dgm:t>
        <a:bodyPr/>
        <a:lstStyle/>
        <a:p>
          <a:endParaRPr lang="en-GB"/>
        </a:p>
      </dgm:t>
    </dgm:pt>
    <dgm:pt modelId="{001902A3-CD2D-4DEE-9386-CA9CFF510788}">
      <dgm:prSet custT="1"/>
      <dgm:spPr/>
      <dgm:t>
        <a:bodyPr/>
        <a:lstStyle/>
        <a:p>
          <a:r>
            <a:rPr lang="da-DK" sz="1050" i="0" kern="1200" err="1">
              <a:solidFill>
                <a:srgbClr val="FFFFFF">
                  <a:lumMod val="50000"/>
                </a:srgbClr>
              </a:solidFill>
              <a:latin typeface="Segoe UI"/>
              <a:ea typeface="+mn-ea"/>
              <a:cs typeface="+mn-cs"/>
            </a:rPr>
            <a:t>Translatable</a:t>
          </a:r>
          <a:r>
            <a:rPr lang="da-DK" sz="1050" i="0" kern="1200">
              <a:solidFill>
                <a:srgbClr val="FFFFFF">
                  <a:lumMod val="50000"/>
                </a:srgbClr>
              </a:solidFill>
              <a:latin typeface="Segoe UI"/>
              <a:ea typeface="+mn-ea"/>
              <a:cs typeface="+mn-cs"/>
            </a:rPr>
            <a:t> Excel </a:t>
          </a:r>
          <a:r>
            <a:rPr lang="da-DK" sz="1050" i="0" kern="1200" err="1">
              <a:solidFill>
                <a:srgbClr val="FFFFFF">
                  <a:lumMod val="50000"/>
                </a:srgbClr>
              </a:solidFill>
              <a:latin typeface="Segoe UI"/>
              <a:ea typeface="+mn-ea"/>
              <a:cs typeface="+mn-cs"/>
            </a:rPr>
            <a:t>reports</a:t>
          </a:r>
          <a:endParaRPr lang="da-DK" sz="1050" i="0" kern="1200">
            <a:solidFill>
              <a:srgbClr val="FFFFFF">
                <a:lumMod val="50000"/>
              </a:srgbClr>
            </a:solidFill>
            <a:latin typeface="Segoe UI"/>
            <a:ea typeface="+mn-ea"/>
            <a:cs typeface="+mn-cs"/>
          </a:endParaRPr>
        </a:p>
      </dgm:t>
    </dgm:pt>
    <dgm:pt modelId="{7C75A218-DA28-4D43-8227-D19293F6C4AF}" type="parTrans" cxnId="{04C03D36-C0A9-4F9A-B635-137F4505D040}">
      <dgm:prSet/>
      <dgm:spPr/>
      <dgm:t>
        <a:bodyPr/>
        <a:lstStyle/>
        <a:p>
          <a:endParaRPr lang="en-GB"/>
        </a:p>
      </dgm:t>
    </dgm:pt>
    <dgm:pt modelId="{2534C2A6-F002-4584-AAA8-A5F95D873AC5}" type="sibTrans" cxnId="{04C03D36-C0A9-4F9A-B635-137F4505D040}">
      <dgm:prSet/>
      <dgm:spPr/>
      <dgm:t>
        <a:bodyPr/>
        <a:lstStyle/>
        <a:p>
          <a:endParaRPr lang="en-GB"/>
        </a:p>
      </dgm:t>
    </dgm:pt>
    <dgm:pt modelId="{421C94F9-948F-4E66-8080-1424C822ED15}">
      <dgm:prSet custT="1"/>
      <dgm:spPr/>
      <dgm:t>
        <a:bodyPr/>
        <a:lstStyle/>
        <a:p>
          <a:pPr>
            <a:defRPr b="1"/>
          </a:pPr>
          <a:r>
            <a:rPr lang="da-DK" sz="1400" b="1" kern="1200">
              <a:solidFill>
                <a:srgbClr val="FFFFFF"/>
              </a:solidFill>
              <a:latin typeface="Segoe UI"/>
              <a:ea typeface="+mn-ea"/>
              <a:cs typeface="+mn-cs"/>
            </a:rPr>
            <a:t>2024</a:t>
          </a:r>
          <a:r>
            <a:rPr lang="da-DK" sz="1050" i="0" kern="1200">
              <a:solidFill>
                <a:schemeClr val="tx1"/>
              </a:solidFill>
              <a:latin typeface="Segoe UI"/>
              <a:ea typeface="+mn-ea"/>
              <a:cs typeface="+mn-cs"/>
            </a:rPr>
            <a:t> </a:t>
          </a:r>
          <a:r>
            <a:rPr lang="da-DK" sz="1400" b="1" kern="1200">
              <a:solidFill>
                <a:srgbClr val="FFFFFF"/>
              </a:solidFill>
              <a:latin typeface="Segoe UI"/>
              <a:ea typeface="+mn-ea"/>
              <a:cs typeface="+mn-cs"/>
            </a:rPr>
            <a:t>release </a:t>
          </a:r>
          <a:r>
            <a:rPr lang="da-DK" sz="1400" b="1" kern="1200" err="1">
              <a:solidFill>
                <a:srgbClr val="FFFFFF"/>
              </a:solidFill>
              <a:latin typeface="Segoe UI"/>
              <a:ea typeface="+mn-ea"/>
              <a:cs typeface="+mn-cs"/>
            </a:rPr>
            <a:t>wave</a:t>
          </a:r>
          <a:r>
            <a:rPr lang="da-DK" sz="1400" b="1" kern="1200">
              <a:solidFill>
                <a:srgbClr val="FFFFFF"/>
              </a:solidFill>
              <a:latin typeface="Segoe UI"/>
              <a:ea typeface="+mn-ea"/>
              <a:cs typeface="+mn-cs"/>
            </a:rPr>
            <a:t> 2</a:t>
          </a:r>
        </a:p>
      </dgm:t>
    </dgm:pt>
    <dgm:pt modelId="{515EBEFC-638D-4D58-888E-FA446A52C30D}" type="parTrans" cxnId="{5E0E97EF-1CDB-4A6C-A0DE-2FE085479E03}">
      <dgm:prSet/>
      <dgm:spPr/>
      <dgm:t>
        <a:bodyPr/>
        <a:lstStyle/>
        <a:p>
          <a:endParaRPr lang="en-GB"/>
        </a:p>
      </dgm:t>
    </dgm:pt>
    <dgm:pt modelId="{4E9C49F4-3892-45B6-922C-C16D9F00BF5B}" type="sibTrans" cxnId="{5E0E97EF-1CDB-4A6C-A0DE-2FE085479E03}">
      <dgm:prSet/>
      <dgm:spPr/>
      <dgm:t>
        <a:bodyPr/>
        <a:lstStyle/>
        <a:p>
          <a:endParaRPr lang="en-GB"/>
        </a:p>
      </dgm:t>
    </dgm:pt>
    <dgm:pt modelId="{0086D356-B332-498D-BE88-73FC0EDB16B4}">
      <dgm:prSet custT="1"/>
      <dgm:spPr/>
      <dgm:t>
        <a:bodyPr/>
        <a:lstStyle/>
        <a:p>
          <a:r>
            <a:rPr lang="da-DK" sz="1050" i="0" kern="1200" dirty="0">
              <a:solidFill>
                <a:schemeClr val="tx1"/>
              </a:solidFill>
              <a:latin typeface="Segoe UI"/>
              <a:ea typeface="+mn-ea"/>
              <a:cs typeface="+mn-cs"/>
            </a:rPr>
            <a:t>OOB Power BI </a:t>
          </a:r>
          <a:r>
            <a:rPr lang="da-DK" sz="1050" i="0" kern="1200" dirty="0" err="1">
              <a:solidFill>
                <a:schemeClr val="tx1"/>
              </a:solidFill>
              <a:latin typeface="Segoe UI"/>
              <a:ea typeface="+mn-ea"/>
              <a:cs typeface="+mn-cs"/>
            </a:rPr>
            <a:t>reports</a:t>
          </a:r>
          <a:endParaRPr lang="da-DK" sz="1050" i="0" kern="1200" dirty="0">
            <a:solidFill>
              <a:schemeClr val="tx1"/>
            </a:solidFill>
            <a:latin typeface="Segoe UI"/>
            <a:ea typeface="+mn-ea"/>
            <a:cs typeface="+mn-cs"/>
          </a:endParaRPr>
        </a:p>
      </dgm:t>
    </dgm:pt>
    <dgm:pt modelId="{439AD888-B954-41F8-BD61-35C8DC61AD90}" type="parTrans" cxnId="{D276EDF4-82B3-4434-8DFC-36070B337AF9}">
      <dgm:prSet/>
      <dgm:spPr/>
      <dgm:t>
        <a:bodyPr/>
        <a:lstStyle/>
        <a:p>
          <a:endParaRPr lang="en-GB"/>
        </a:p>
      </dgm:t>
    </dgm:pt>
    <dgm:pt modelId="{ED52DC86-4C0B-43D2-92C8-BAFA21D6F210}" type="sibTrans" cxnId="{D276EDF4-82B3-4434-8DFC-36070B337AF9}">
      <dgm:prSet/>
      <dgm:spPr/>
      <dgm:t>
        <a:bodyPr/>
        <a:lstStyle/>
        <a:p>
          <a:endParaRPr lang="en-GB"/>
        </a:p>
      </dgm:t>
    </dgm:pt>
    <dgm:pt modelId="{F8C3DD4C-9C66-41F9-A3BD-0ED6B25BD650}">
      <dgm:prSet custT="1"/>
      <dgm:spPr/>
      <dgm:t>
        <a:bodyPr/>
        <a:lstStyle/>
        <a:p>
          <a:r>
            <a:rPr lang="da-DK" sz="1050" i="0" kern="1200" dirty="0">
              <a:solidFill>
                <a:schemeClr val="tx1"/>
              </a:solidFill>
              <a:latin typeface="Segoe UI"/>
              <a:ea typeface="+mn-ea"/>
              <a:cs typeface="+mn-cs"/>
            </a:rPr>
            <a:t>OOB </a:t>
          </a:r>
          <a:r>
            <a:rPr lang="da-DK" sz="1050" i="0" kern="1200" dirty="0" err="1">
              <a:solidFill>
                <a:schemeClr val="tx1"/>
              </a:solidFill>
              <a:latin typeface="Segoe UI"/>
              <a:ea typeface="+mn-ea"/>
              <a:cs typeface="+mn-cs"/>
            </a:rPr>
            <a:t>queries</a:t>
          </a:r>
          <a:r>
            <a:rPr lang="da-DK" sz="1050" i="0" kern="1200" dirty="0">
              <a:solidFill>
                <a:schemeClr val="tx1"/>
              </a:solidFill>
              <a:latin typeface="Segoe UI"/>
              <a:ea typeface="+mn-ea"/>
              <a:cs typeface="+mn-cs"/>
            </a:rPr>
            <a:t> for </a:t>
          </a:r>
          <a:r>
            <a:rPr lang="da-DK" sz="1050" i="0" kern="1200" dirty="0" err="1">
              <a:solidFill>
                <a:schemeClr val="tx1"/>
              </a:solidFill>
              <a:latin typeface="Segoe UI"/>
              <a:ea typeface="+mn-ea"/>
              <a:cs typeface="+mn-cs"/>
            </a:rPr>
            <a:t>analysis</a:t>
          </a:r>
          <a:endParaRPr lang="da-DK" sz="1050" i="0" kern="1200" dirty="0">
            <a:solidFill>
              <a:schemeClr val="tx1"/>
            </a:solidFill>
            <a:latin typeface="Segoe UI"/>
            <a:ea typeface="+mn-ea"/>
            <a:cs typeface="+mn-cs"/>
          </a:endParaRPr>
        </a:p>
      </dgm:t>
    </dgm:pt>
    <dgm:pt modelId="{1F5D60C6-7BCF-4635-94E2-99517E897894}" type="parTrans" cxnId="{F49DF06F-5F92-4A0A-A11D-20E87A9C3F8F}">
      <dgm:prSet/>
      <dgm:spPr/>
      <dgm:t>
        <a:bodyPr/>
        <a:lstStyle/>
        <a:p>
          <a:endParaRPr lang="en-GB"/>
        </a:p>
      </dgm:t>
    </dgm:pt>
    <dgm:pt modelId="{B45E13A5-D341-4DBB-BEC3-8E6014D1BC50}" type="sibTrans" cxnId="{F49DF06F-5F92-4A0A-A11D-20E87A9C3F8F}">
      <dgm:prSet/>
      <dgm:spPr/>
      <dgm:t>
        <a:bodyPr/>
        <a:lstStyle/>
        <a:p>
          <a:endParaRPr lang="en-GB"/>
        </a:p>
      </dgm:t>
    </dgm:pt>
    <dgm:pt modelId="{49AD616D-E9D8-4FB7-8AFB-BAE49EA4C4D5}">
      <dgm:prSet custT="1"/>
      <dgm:spPr/>
      <dgm:t>
        <a:bodyPr/>
        <a:lstStyle/>
        <a:p>
          <a:r>
            <a:rPr lang="da-DK" sz="1050" i="0" kern="1200" dirty="0">
              <a:solidFill>
                <a:schemeClr val="tx1"/>
              </a:solidFill>
              <a:latin typeface="Segoe UI"/>
              <a:ea typeface="+mn-ea"/>
              <a:cs typeface="+mn-cs"/>
            </a:rPr>
            <a:t>More OOB Excel </a:t>
          </a:r>
          <a:r>
            <a:rPr lang="da-DK" sz="1050" i="0" kern="1200" dirty="0" err="1">
              <a:solidFill>
                <a:schemeClr val="tx1"/>
              </a:solidFill>
              <a:latin typeface="Segoe UI"/>
              <a:ea typeface="+mn-ea"/>
              <a:cs typeface="+mn-cs"/>
            </a:rPr>
            <a:t>reports</a:t>
          </a:r>
          <a:endParaRPr lang="da-DK" sz="1050" i="0" kern="1200" dirty="0">
            <a:solidFill>
              <a:schemeClr val="tx1"/>
            </a:solidFill>
            <a:latin typeface="Segoe UI"/>
            <a:ea typeface="+mn-ea"/>
            <a:cs typeface="+mn-cs"/>
          </a:endParaRPr>
        </a:p>
      </dgm:t>
    </dgm:pt>
    <dgm:pt modelId="{591D881A-F443-4B1A-9716-3E7D17A023EB}" type="parTrans" cxnId="{E9A528EE-349E-4DDE-8FFF-3162C2EC6F0D}">
      <dgm:prSet/>
      <dgm:spPr/>
      <dgm:t>
        <a:bodyPr/>
        <a:lstStyle/>
        <a:p>
          <a:endParaRPr lang="en-GB"/>
        </a:p>
      </dgm:t>
    </dgm:pt>
    <dgm:pt modelId="{6357AFB7-53E5-4E2D-9B63-DEAEE23C07A8}" type="sibTrans" cxnId="{E9A528EE-349E-4DDE-8FFF-3162C2EC6F0D}">
      <dgm:prSet/>
      <dgm:spPr/>
      <dgm:t>
        <a:bodyPr/>
        <a:lstStyle/>
        <a:p>
          <a:endParaRPr lang="en-GB"/>
        </a:p>
      </dgm:t>
    </dgm:pt>
    <dgm:pt modelId="{72281A69-CA69-4001-BC96-FCC6BD1C64BB}">
      <dgm:prSet custT="1"/>
      <dgm:spPr/>
      <dgm:t>
        <a:bodyPr/>
        <a:lstStyle/>
        <a:p>
          <a:r>
            <a:rPr lang="da-DK" sz="1050" i="0" kern="1200" dirty="0">
              <a:solidFill>
                <a:schemeClr val="tx1"/>
              </a:solidFill>
              <a:latin typeface="Segoe UI"/>
              <a:ea typeface="+mn-ea"/>
              <a:cs typeface="+mn-cs"/>
            </a:rPr>
            <a:t>Report </a:t>
          </a:r>
          <a:r>
            <a:rPr lang="da-DK" sz="1050" i="0" kern="1200" dirty="0" err="1">
              <a:solidFill>
                <a:schemeClr val="tx1"/>
              </a:solidFill>
              <a:latin typeface="Segoe UI"/>
              <a:ea typeface="+mn-ea"/>
              <a:cs typeface="+mn-cs"/>
            </a:rPr>
            <a:t>explorer</a:t>
          </a:r>
          <a:r>
            <a:rPr lang="da-DK" sz="1050" i="0" kern="1200" dirty="0">
              <a:solidFill>
                <a:schemeClr val="tx1"/>
              </a:solidFill>
              <a:latin typeface="Segoe UI"/>
              <a:ea typeface="+mn-ea"/>
              <a:cs typeface="+mn-cs"/>
            </a:rPr>
            <a:t> </a:t>
          </a:r>
          <a:r>
            <a:rPr lang="da-DK" sz="1050" i="0" kern="1200" dirty="0" err="1">
              <a:solidFill>
                <a:schemeClr val="tx1"/>
              </a:solidFill>
              <a:latin typeface="Segoe UI"/>
              <a:ea typeface="+mn-ea"/>
              <a:cs typeface="+mn-cs"/>
            </a:rPr>
            <a:t>improvements</a:t>
          </a:r>
          <a:endParaRPr lang="da-DK" sz="1050" i="0" kern="1200" dirty="0">
            <a:solidFill>
              <a:schemeClr val="tx1"/>
            </a:solidFill>
            <a:latin typeface="Segoe UI"/>
            <a:ea typeface="+mn-ea"/>
            <a:cs typeface="+mn-cs"/>
          </a:endParaRPr>
        </a:p>
      </dgm:t>
    </dgm:pt>
    <dgm:pt modelId="{A8D62C1B-E2D9-482A-830B-215973794E09}" type="parTrans" cxnId="{CDB7DA29-7DC9-40CB-8802-F7AAEAD7142E}">
      <dgm:prSet/>
      <dgm:spPr/>
      <dgm:t>
        <a:bodyPr/>
        <a:lstStyle/>
        <a:p>
          <a:endParaRPr lang="en-GB"/>
        </a:p>
      </dgm:t>
    </dgm:pt>
    <dgm:pt modelId="{61B86C38-E5BE-4EA4-843D-F3BCDE043BC8}" type="sibTrans" cxnId="{CDB7DA29-7DC9-40CB-8802-F7AAEAD7142E}">
      <dgm:prSet/>
      <dgm:spPr/>
      <dgm:t>
        <a:bodyPr/>
        <a:lstStyle/>
        <a:p>
          <a:endParaRPr lang="en-GB"/>
        </a:p>
      </dgm:t>
    </dgm:pt>
    <dgm:pt modelId="{0017D589-BE40-45B8-8EED-791406C9161D}">
      <dgm:prSet custT="1"/>
      <dgm:spPr/>
      <dgm:t>
        <a:bodyPr/>
        <a:lstStyle/>
        <a:p>
          <a:r>
            <a:rPr lang="da-DK" sz="1050" i="0" kern="1200" dirty="0">
              <a:solidFill>
                <a:schemeClr val="tx1"/>
              </a:solidFill>
              <a:latin typeface="Segoe UI"/>
              <a:ea typeface="+mn-ea"/>
              <a:cs typeface="+mn-cs"/>
            </a:rPr>
            <a:t>OOB Financial </a:t>
          </a:r>
          <a:r>
            <a:rPr lang="da-DK" sz="1050" i="0" kern="1200" dirty="0" err="1">
              <a:solidFill>
                <a:schemeClr val="tx1"/>
              </a:solidFill>
              <a:latin typeface="Segoe UI"/>
              <a:ea typeface="+mn-ea"/>
              <a:cs typeface="+mn-cs"/>
            </a:rPr>
            <a:t>reporting</a:t>
          </a:r>
          <a:r>
            <a:rPr lang="da-DK" sz="1050" i="0" kern="1200" dirty="0">
              <a:solidFill>
                <a:schemeClr val="tx1"/>
              </a:solidFill>
              <a:latin typeface="Segoe UI"/>
              <a:ea typeface="+mn-ea"/>
              <a:cs typeface="+mn-cs"/>
            </a:rPr>
            <a:t> templates</a:t>
          </a:r>
        </a:p>
        <a:p>
          <a:r>
            <a:rPr lang="da-DK" sz="1050" i="0" kern="1200" dirty="0">
              <a:solidFill>
                <a:schemeClr val="tx1"/>
              </a:solidFill>
              <a:latin typeface="Segoe UI"/>
              <a:ea typeface="+mn-ea"/>
              <a:cs typeface="+mn-cs"/>
            </a:rPr>
            <a:t>Financial </a:t>
          </a:r>
          <a:r>
            <a:rPr lang="da-DK" sz="1050" i="0" kern="1200" dirty="0" err="1">
              <a:solidFill>
                <a:schemeClr val="tx1"/>
              </a:solidFill>
              <a:latin typeface="Segoe UI"/>
              <a:ea typeface="+mn-ea"/>
              <a:cs typeface="+mn-cs"/>
            </a:rPr>
            <a:t>reporting</a:t>
          </a:r>
          <a:r>
            <a:rPr lang="da-DK" sz="1050" i="0" kern="1200" dirty="0">
              <a:solidFill>
                <a:schemeClr val="tx1"/>
              </a:solidFill>
              <a:latin typeface="Segoe UI"/>
              <a:ea typeface="+mn-ea"/>
              <a:cs typeface="+mn-cs"/>
            </a:rPr>
            <a:t> UX </a:t>
          </a:r>
          <a:r>
            <a:rPr lang="da-DK" sz="1050" i="0" kern="1200" dirty="0" err="1">
              <a:solidFill>
                <a:schemeClr val="tx1"/>
              </a:solidFill>
              <a:latin typeface="Segoe UI"/>
              <a:ea typeface="+mn-ea"/>
              <a:cs typeface="+mn-cs"/>
            </a:rPr>
            <a:t>improvements</a:t>
          </a:r>
          <a:endParaRPr lang="da-DK" sz="1050" i="0" kern="1200" dirty="0">
            <a:solidFill>
              <a:schemeClr val="tx1"/>
            </a:solidFill>
            <a:latin typeface="Segoe UI"/>
            <a:ea typeface="+mn-ea"/>
            <a:cs typeface="+mn-cs"/>
          </a:endParaRPr>
        </a:p>
        <a:p>
          <a:r>
            <a:rPr lang="da-DK" sz="1050" i="0" kern="1200" dirty="0">
              <a:solidFill>
                <a:schemeClr val="tx1"/>
              </a:solidFill>
              <a:latin typeface="Segoe UI"/>
              <a:ea typeface="+mn-ea"/>
              <a:cs typeface="+mn-cs"/>
            </a:rPr>
            <a:t>Financial </a:t>
          </a:r>
          <a:r>
            <a:rPr lang="da-DK" sz="1050" i="0" kern="1200" dirty="0" err="1">
              <a:solidFill>
                <a:schemeClr val="tx1"/>
              </a:solidFill>
              <a:latin typeface="Segoe UI"/>
              <a:ea typeface="+mn-ea"/>
              <a:cs typeface="+mn-cs"/>
            </a:rPr>
            <a:t>reporting</a:t>
          </a:r>
          <a:r>
            <a:rPr lang="da-DK" sz="1050" i="0" kern="1200" dirty="0">
              <a:solidFill>
                <a:schemeClr val="tx1"/>
              </a:solidFill>
              <a:latin typeface="Segoe UI"/>
              <a:ea typeface="+mn-ea"/>
              <a:cs typeface="+mn-cs"/>
            </a:rPr>
            <a:t> docs </a:t>
          </a:r>
          <a:r>
            <a:rPr lang="da-DK" sz="1050" i="0" kern="1200" dirty="0" err="1">
              <a:solidFill>
                <a:schemeClr val="tx1"/>
              </a:solidFill>
              <a:latin typeface="Segoe UI"/>
              <a:ea typeface="+mn-ea"/>
              <a:cs typeface="+mn-cs"/>
            </a:rPr>
            <a:t>improvements</a:t>
          </a:r>
          <a:endParaRPr lang="da-DK" sz="1050" i="0" kern="1200" dirty="0">
            <a:solidFill>
              <a:schemeClr val="tx1"/>
            </a:solidFill>
            <a:latin typeface="Segoe UI"/>
            <a:ea typeface="+mn-ea"/>
            <a:cs typeface="+mn-cs"/>
          </a:endParaRPr>
        </a:p>
      </dgm:t>
    </dgm:pt>
    <dgm:pt modelId="{60D22F7B-8B72-4C82-A7E2-36CB1C2F5B19}" type="parTrans" cxnId="{D4DE8692-4A24-4937-9BD9-2E9A7783BCBD}">
      <dgm:prSet/>
      <dgm:spPr/>
      <dgm:t>
        <a:bodyPr/>
        <a:lstStyle/>
        <a:p>
          <a:endParaRPr lang="en-GB"/>
        </a:p>
      </dgm:t>
    </dgm:pt>
    <dgm:pt modelId="{E871A680-A081-4A6E-942F-E58B6B3573DD}" type="sibTrans" cxnId="{D4DE8692-4A24-4937-9BD9-2E9A7783BCBD}">
      <dgm:prSet/>
      <dgm:spPr/>
      <dgm:t>
        <a:bodyPr/>
        <a:lstStyle/>
        <a:p>
          <a:endParaRPr lang="en-GB"/>
        </a:p>
      </dgm:t>
    </dgm:pt>
    <dgm:pt modelId="{8AB14460-C51F-4783-8BCA-E310F440193C}">
      <dgm:prSet custT="1"/>
      <dgm:spPr/>
      <dgm:t>
        <a:bodyPr/>
        <a:lstStyle/>
        <a:p>
          <a:r>
            <a:rPr lang="da-DK" sz="1050" i="0" kern="1200" dirty="0">
              <a:solidFill>
                <a:schemeClr val="tx1"/>
              </a:solidFill>
              <a:latin typeface="Segoe UI"/>
              <a:ea typeface="+mn-ea"/>
              <a:cs typeface="+mn-cs"/>
            </a:rPr>
            <a:t>Preview: OOB Power BI </a:t>
          </a:r>
          <a:r>
            <a:rPr lang="da-DK" sz="1050" i="0" kern="1200" dirty="0" err="1">
              <a:solidFill>
                <a:schemeClr val="tx1"/>
              </a:solidFill>
              <a:latin typeface="Segoe UI"/>
              <a:ea typeface="+mn-ea"/>
              <a:cs typeface="+mn-cs"/>
            </a:rPr>
            <a:t>reports</a:t>
          </a:r>
          <a:endParaRPr lang="da-DK" sz="1050" i="0" kern="1200" dirty="0">
            <a:solidFill>
              <a:schemeClr val="tx1"/>
            </a:solidFill>
            <a:latin typeface="Segoe UI"/>
            <a:ea typeface="+mn-ea"/>
            <a:cs typeface="+mn-cs"/>
          </a:endParaRPr>
        </a:p>
      </dgm:t>
    </dgm:pt>
    <dgm:pt modelId="{0C6687C2-EC37-4A45-A6D1-291FE8EDF9EC}" type="parTrans" cxnId="{756C7A04-5A0C-4BD9-939F-4023B7FE824E}">
      <dgm:prSet/>
      <dgm:spPr/>
      <dgm:t>
        <a:bodyPr/>
        <a:lstStyle/>
        <a:p>
          <a:endParaRPr lang="en-GB"/>
        </a:p>
      </dgm:t>
    </dgm:pt>
    <dgm:pt modelId="{BB31E6B7-4D0C-489D-B0FA-2152C6180373}" type="sibTrans" cxnId="{756C7A04-5A0C-4BD9-939F-4023B7FE824E}">
      <dgm:prSet/>
      <dgm:spPr/>
      <dgm:t>
        <a:bodyPr/>
        <a:lstStyle/>
        <a:p>
          <a:endParaRPr lang="en-GB"/>
        </a:p>
      </dgm:t>
    </dgm:pt>
    <dgm:pt modelId="{3AAFB7EE-5661-4D2F-89BD-E1BBCE27BDB1}" type="pres">
      <dgm:prSet presAssocID="{2D7D2771-D837-4755-9A8F-821E0AA7F138}" presName="root" presStyleCnt="0">
        <dgm:presLayoutVars>
          <dgm:chMax/>
          <dgm:chPref/>
          <dgm:animLvl val="lvl"/>
        </dgm:presLayoutVars>
      </dgm:prSet>
      <dgm:spPr/>
    </dgm:pt>
    <dgm:pt modelId="{B93FCD2A-D078-405C-94C3-D635A2D69F31}" type="pres">
      <dgm:prSet presAssocID="{2D7D2771-D837-4755-9A8F-821E0AA7F138}" presName="divider" presStyleLbl="fgAcc1" presStyleIdx="0" presStyleCnt="7"/>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71327781-B0C8-4CDB-8E33-2BA9F42552F1}" type="pres">
      <dgm:prSet presAssocID="{2D7D2771-D837-4755-9A8F-821E0AA7F138}" presName="nodes" presStyleCnt="0">
        <dgm:presLayoutVars>
          <dgm:chMax/>
          <dgm:chPref/>
          <dgm:animLvl val="lvl"/>
        </dgm:presLayoutVars>
      </dgm:prSet>
      <dgm:spPr/>
    </dgm:pt>
    <dgm:pt modelId="{F94E41EA-1361-4253-A5EC-46E2611B6882}" type="pres">
      <dgm:prSet presAssocID="{57735BD3-357D-4C40-8D19-BF82528F5A2A}" presName="composite" presStyleCnt="0"/>
      <dgm:spPr/>
    </dgm:pt>
    <dgm:pt modelId="{9F65D17B-2C64-4530-AA0A-15C02A5584AC}" type="pres">
      <dgm:prSet presAssocID="{57735BD3-357D-4C40-8D19-BF82528F5A2A}" presName="ConnectorPoint" presStyleLbl="lnNode1" presStyleIdx="0"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BAFAE177-B2BD-4DDF-BA42-CD03331C01D7}" type="pres">
      <dgm:prSet presAssocID="{57735BD3-357D-4C40-8D19-BF82528F5A2A}" presName="DropPinPlaceHolder" presStyleCnt="0"/>
      <dgm:spPr/>
    </dgm:pt>
    <dgm:pt modelId="{A9B18C6E-B809-4C09-AA65-8C88477F91CD}" type="pres">
      <dgm:prSet presAssocID="{57735BD3-357D-4C40-8D19-BF82528F5A2A}" presName="DropPin" presStyleLbl="alignNode1" presStyleIdx="0" presStyleCnt="6" custLinFactNeighborX="-42541" custLinFactNeighborY="-4469"/>
      <dgm:spPr/>
    </dgm:pt>
    <dgm:pt modelId="{864C3BC4-4BBA-43EB-BD9B-303C9C60F836}" type="pres">
      <dgm:prSet presAssocID="{57735BD3-357D-4C40-8D19-BF82528F5A2A}" presName="Ellipse" presStyleLbl="fgAcc1" presStyleIdx="1" presStyleCnt="7"/>
      <dgm:spPr>
        <a:solidFill>
          <a:schemeClr val="lt1">
            <a:alpha val="90000"/>
            <a:hueOff val="0"/>
            <a:satOff val="0"/>
            <a:lumOff val="0"/>
            <a:alphaOff val="0"/>
          </a:schemeClr>
        </a:solidFill>
        <a:ln w="9525" cap="flat" cmpd="sng" algn="ctr">
          <a:noFill/>
          <a:prstDash val="solid"/>
        </a:ln>
        <a:effectLst/>
      </dgm:spPr>
    </dgm:pt>
    <dgm:pt modelId="{B700AC84-71A8-4A62-B66A-19FC0D23747D}" type="pres">
      <dgm:prSet presAssocID="{57735BD3-357D-4C40-8D19-BF82528F5A2A}" presName="L2TextContainer" presStyleLbl="revTx" presStyleIdx="0" presStyleCnt="12">
        <dgm:presLayoutVars>
          <dgm:bulletEnabled val="1"/>
        </dgm:presLayoutVars>
      </dgm:prSet>
      <dgm:spPr/>
    </dgm:pt>
    <dgm:pt modelId="{4146B162-FEE9-4765-A171-73DD6C389625}" type="pres">
      <dgm:prSet presAssocID="{57735BD3-357D-4C40-8D19-BF82528F5A2A}" presName="L1TextContainer" presStyleLbl="revTx" presStyleIdx="1" presStyleCnt="12" custScaleX="92609" custLinFactNeighborX="-333" custLinFactNeighborY="5474">
        <dgm:presLayoutVars>
          <dgm:chMax val="1"/>
          <dgm:chPref val="1"/>
          <dgm:bulletEnabled val="1"/>
        </dgm:presLayoutVars>
      </dgm:prSet>
      <dgm:spPr/>
    </dgm:pt>
    <dgm:pt modelId="{5382C2BC-74B3-42A2-B202-6E13E8C5C896}" type="pres">
      <dgm:prSet presAssocID="{57735BD3-357D-4C40-8D19-BF82528F5A2A}" presName="ConnectLine" presStyleLbl="sibTrans1D1" presStyleIdx="0" presStyleCnt="6" custLinFactNeighborX="-7286" custLinFactNeighborY="-474"/>
      <dgm:spPr>
        <a:noFill/>
        <a:ln w="12700" cap="flat" cmpd="sng" algn="ctr">
          <a:solidFill>
            <a:schemeClr val="accent1">
              <a:hueOff val="0"/>
              <a:satOff val="0"/>
              <a:lumOff val="0"/>
              <a:alphaOff val="0"/>
            </a:schemeClr>
          </a:solidFill>
          <a:prstDash val="dash"/>
        </a:ln>
        <a:effectLst/>
      </dgm:spPr>
    </dgm:pt>
    <dgm:pt modelId="{EBA1376D-E87E-49FB-9D82-2C6AC3DAB587}" type="pres">
      <dgm:prSet presAssocID="{57735BD3-357D-4C40-8D19-BF82528F5A2A}" presName="EmptyPlaceHolder" presStyleCnt="0"/>
      <dgm:spPr/>
    </dgm:pt>
    <dgm:pt modelId="{844EABDD-4B48-4515-856F-5FF6C7908455}" type="pres">
      <dgm:prSet presAssocID="{191019F6-17CE-4D6C-A48F-2A7E3020BA2E}" presName="spaceBetweenRectangles" presStyleCnt="0"/>
      <dgm:spPr/>
    </dgm:pt>
    <dgm:pt modelId="{9D4ED6AA-0555-4FF0-82B1-061FE29399BD}" type="pres">
      <dgm:prSet presAssocID="{8E53F8FB-6C13-45B6-AED2-7A65423DB825}" presName="composite" presStyleCnt="0"/>
      <dgm:spPr/>
    </dgm:pt>
    <dgm:pt modelId="{0439D87E-68E3-4383-BA1D-643BEE914255}" type="pres">
      <dgm:prSet presAssocID="{8E53F8FB-6C13-45B6-AED2-7A65423DB825}" presName="ConnectorPoint" presStyleLbl="lnNode1" presStyleIdx="1"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EE151BA8-14B9-4C09-B928-45E1637F8325}" type="pres">
      <dgm:prSet presAssocID="{8E53F8FB-6C13-45B6-AED2-7A65423DB825}" presName="DropPinPlaceHolder" presStyleCnt="0"/>
      <dgm:spPr/>
    </dgm:pt>
    <dgm:pt modelId="{692EA905-A864-4208-8F88-663023E892ED}" type="pres">
      <dgm:prSet presAssocID="{8E53F8FB-6C13-45B6-AED2-7A65423DB825}" presName="DropPin" presStyleLbl="alignNode1" presStyleIdx="1" presStyleCnt="6" custLinFactX="-100000" custLinFactNeighborX="-133835" custLinFactNeighborY="-5902"/>
      <dgm:spPr/>
    </dgm:pt>
    <dgm:pt modelId="{EA9BC78E-6EFB-4271-B7D0-3A0A824E54B3}" type="pres">
      <dgm:prSet presAssocID="{8E53F8FB-6C13-45B6-AED2-7A65423DB825}" presName="Ellipse" presStyleLbl="fgAcc1" presStyleIdx="2" presStyleCnt="7"/>
      <dgm:spPr>
        <a:solidFill>
          <a:schemeClr val="lt1">
            <a:alpha val="90000"/>
            <a:hueOff val="0"/>
            <a:satOff val="0"/>
            <a:lumOff val="0"/>
            <a:alphaOff val="0"/>
          </a:schemeClr>
        </a:solidFill>
        <a:ln w="9525" cap="flat" cmpd="sng" algn="ctr">
          <a:noFill/>
          <a:prstDash val="solid"/>
        </a:ln>
        <a:effectLst/>
      </dgm:spPr>
    </dgm:pt>
    <dgm:pt modelId="{12456708-B897-43A7-B3DA-84B8E6D03EA3}" type="pres">
      <dgm:prSet presAssocID="{8E53F8FB-6C13-45B6-AED2-7A65423DB825}" presName="L2TextContainer" presStyleLbl="revTx" presStyleIdx="2" presStyleCnt="12">
        <dgm:presLayoutVars>
          <dgm:bulletEnabled val="1"/>
        </dgm:presLayoutVars>
      </dgm:prSet>
      <dgm:spPr/>
    </dgm:pt>
    <dgm:pt modelId="{2493AFAD-D9F7-4AD0-81A8-DC36435D4E04}" type="pres">
      <dgm:prSet presAssocID="{8E53F8FB-6C13-45B6-AED2-7A65423DB825}" presName="L1TextContainer" presStyleLbl="revTx" presStyleIdx="3" presStyleCnt="12" custLinFactNeighborX="-45532" custLinFactNeighborY="3289">
        <dgm:presLayoutVars>
          <dgm:chMax val="1"/>
          <dgm:chPref val="1"/>
          <dgm:bulletEnabled val="1"/>
        </dgm:presLayoutVars>
      </dgm:prSet>
      <dgm:spPr/>
    </dgm:pt>
    <dgm:pt modelId="{5F358CA7-3C10-4D43-96BA-649EB38FEAD8}" type="pres">
      <dgm:prSet presAssocID="{8E53F8FB-6C13-45B6-AED2-7A65423DB825}" presName="ConnectLine" presStyleLbl="sibTrans1D1" presStyleIdx="1" presStyleCnt="6" custLinFactX="-1900000" custLinFactNeighborX="-1967205" custLinFactNeighborY="-369"/>
      <dgm:spPr>
        <a:noFill/>
        <a:ln w="12700" cap="flat" cmpd="sng" algn="ctr">
          <a:solidFill>
            <a:schemeClr val="accent1">
              <a:hueOff val="0"/>
              <a:satOff val="0"/>
              <a:lumOff val="0"/>
              <a:alphaOff val="0"/>
            </a:schemeClr>
          </a:solidFill>
          <a:prstDash val="dash"/>
        </a:ln>
        <a:effectLst/>
      </dgm:spPr>
    </dgm:pt>
    <dgm:pt modelId="{601A8541-600D-4FC7-93CC-54D8757DBBD7}" type="pres">
      <dgm:prSet presAssocID="{8E53F8FB-6C13-45B6-AED2-7A65423DB825}" presName="EmptyPlaceHolder" presStyleCnt="0"/>
      <dgm:spPr/>
    </dgm:pt>
    <dgm:pt modelId="{4636CC53-2A0C-46B9-8E21-8C653D94115B}" type="pres">
      <dgm:prSet presAssocID="{EA9B21FE-5849-49EA-A877-FA1C8F63712A}" presName="spaceBetweenRectangles" presStyleCnt="0"/>
      <dgm:spPr/>
    </dgm:pt>
    <dgm:pt modelId="{87EBA655-038B-4DC1-9366-4D9C8E6E68D4}" type="pres">
      <dgm:prSet presAssocID="{1AB60569-956A-471F-BC0C-34C5F89092A9}" presName="composite" presStyleCnt="0"/>
      <dgm:spPr/>
    </dgm:pt>
    <dgm:pt modelId="{5DEFB41B-DC54-4A3A-A505-2BD454F61726}" type="pres">
      <dgm:prSet presAssocID="{1AB60569-956A-471F-BC0C-34C5F89092A9}" presName="ConnectorPoint" presStyleLbl="lnNode1" presStyleIdx="2"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B3B4DF64-8254-402E-A7A7-7A2E5D549FB0}" type="pres">
      <dgm:prSet presAssocID="{1AB60569-956A-471F-BC0C-34C5F89092A9}" presName="DropPinPlaceHolder" presStyleCnt="0"/>
      <dgm:spPr/>
    </dgm:pt>
    <dgm:pt modelId="{E3956B5E-9447-43FE-B01D-F98DF8752484}" type="pres">
      <dgm:prSet presAssocID="{1AB60569-956A-471F-BC0C-34C5F89092A9}" presName="DropPin" presStyleLbl="alignNode1" presStyleIdx="2" presStyleCnt="6" custLinFactNeighborX="-90535" custLinFactNeighborY="4783"/>
      <dgm:spPr/>
    </dgm:pt>
    <dgm:pt modelId="{49E2B56F-B1BF-4796-B98B-0F1B1CF81143}" type="pres">
      <dgm:prSet presAssocID="{1AB60569-956A-471F-BC0C-34C5F89092A9}" presName="Ellipse" presStyleLbl="fgAcc1" presStyleIdx="3" presStyleCnt="7"/>
      <dgm:spPr>
        <a:solidFill>
          <a:schemeClr val="lt1">
            <a:alpha val="90000"/>
            <a:hueOff val="0"/>
            <a:satOff val="0"/>
            <a:lumOff val="0"/>
            <a:alphaOff val="0"/>
          </a:schemeClr>
        </a:solidFill>
        <a:ln w="9525" cap="flat" cmpd="sng" algn="ctr">
          <a:noFill/>
          <a:prstDash val="solid"/>
        </a:ln>
        <a:effectLst/>
      </dgm:spPr>
    </dgm:pt>
    <dgm:pt modelId="{B02C0640-5555-4775-97A6-40907D4FCA28}" type="pres">
      <dgm:prSet presAssocID="{1AB60569-956A-471F-BC0C-34C5F89092A9}" presName="L2TextContainer" presStyleLbl="revTx" presStyleIdx="4" presStyleCnt="12">
        <dgm:presLayoutVars>
          <dgm:bulletEnabled val="1"/>
        </dgm:presLayoutVars>
      </dgm:prSet>
      <dgm:spPr/>
    </dgm:pt>
    <dgm:pt modelId="{554E19A9-E21C-40A9-A3F1-5673A4D9A653}" type="pres">
      <dgm:prSet presAssocID="{1AB60569-956A-471F-BC0C-34C5F89092A9}" presName="L1TextContainer" presStyleLbl="revTx" presStyleIdx="5" presStyleCnt="12" custLinFactNeighborX="-14865" custLinFactNeighborY="8380">
        <dgm:presLayoutVars>
          <dgm:chMax val="1"/>
          <dgm:chPref val="1"/>
          <dgm:bulletEnabled val="1"/>
        </dgm:presLayoutVars>
      </dgm:prSet>
      <dgm:spPr/>
    </dgm:pt>
    <dgm:pt modelId="{40CC0030-015E-4A86-8F7D-787FF753FBEC}" type="pres">
      <dgm:prSet presAssocID="{1AB60569-956A-471F-BC0C-34C5F89092A9}" presName="ConnectLine" presStyleLbl="sibTrans1D1" presStyleIdx="2" presStyleCnt="6" custLinFactX="-700000" custLinFactNeighborX="-764500" custLinFactNeighborY="1923"/>
      <dgm:spPr>
        <a:noFill/>
        <a:ln w="12700" cap="flat" cmpd="sng" algn="ctr">
          <a:solidFill>
            <a:schemeClr val="accent1">
              <a:hueOff val="0"/>
              <a:satOff val="0"/>
              <a:lumOff val="0"/>
              <a:alphaOff val="0"/>
            </a:schemeClr>
          </a:solidFill>
          <a:prstDash val="dash"/>
        </a:ln>
        <a:effectLst/>
      </dgm:spPr>
    </dgm:pt>
    <dgm:pt modelId="{1E959C5A-C6C7-4B9F-8556-00CBB6D65F58}" type="pres">
      <dgm:prSet presAssocID="{1AB60569-956A-471F-BC0C-34C5F89092A9}" presName="EmptyPlaceHolder" presStyleCnt="0"/>
      <dgm:spPr/>
    </dgm:pt>
    <dgm:pt modelId="{19F9D086-D876-4F3A-934A-0CDE07312F4E}" type="pres">
      <dgm:prSet presAssocID="{6B905D27-6F96-4046-8478-08A6C6939756}" presName="spaceBetweenRectangles" presStyleCnt="0"/>
      <dgm:spPr/>
    </dgm:pt>
    <dgm:pt modelId="{189AF1D6-661F-4369-BAF3-6B736A659181}" type="pres">
      <dgm:prSet presAssocID="{27F31015-2BD0-4591-8BFC-7F7D0399A458}" presName="composite" presStyleCnt="0"/>
      <dgm:spPr/>
    </dgm:pt>
    <dgm:pt modelId="{647340E2-D417-4794-A99C-94861D6D1C78}" type="pres">
      <dgm:prSet presAssocID="{27F31015-2BD0-4591-8BFC-7F7D0399A458}" presName="ConnectorPoint" presStyleLbl="lnNode1" presStyleIdx="3"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BCCB1B8D-E1AE-4EC6-903D-378ED3BDF86E}" type="pres">
      <dgm:prSet presAssocID="{27F31015-2BD0-4591-8BFC-7F7D0399A458}" presName="DropPinPlaceHolder" presStyleCnt="0"/>
      <dgm:spPr/>
    </dgm:pt>
    <dgm:pt modelId="{D6AEA9C3-6C65-4336-8671-0B119C390171}" type="pres">
      <dgm:prSet presAssocID="{27F31015-2BD0-4591-8BFC-7F7D0399A458}" presName="DropPin" presStyleLbl="alignNode1" presStyleIdx="3" presStyleCnt="6" custLinFactX="-100000" custLinFactNeighborX="-172229" custLinFactNeighborY="2954"/>
      <dgm:spPr/>
    </dgm:pt>
    <dgm:pt modelId="{8DF96EB7-3E8A-4C5C-85AA-14B2760750C8}" type="pres">
      <dgm:prSet presAssocID="{27F31015-2BD0-4591-8BFC-7F7D0399A458}" presName="Ellipse" presStyleLbl="fgAcc1" presStyleIdx="4" presStyleCnt="7"/>
      <dgm:spPr>
        <a:solidFill>
          <a:schemeClr val="lt1">
            <a:alpha val="90000"/>
            <a:hueOff val="0"/>
            <a:satOff val="0"/>
            <a:lumOff val="0"/>
            <a:alphaOff val="0"/>
          </a:schemeClr>
        </a:solidFill>
        <a:ln w="9525" cap="flat" cmpd="sng" algn="ctr">
          <a:noFill/>
          <a:prstDash val="solid"/>
        </a:ln>
        <a:effectLst/>
      </dgm:spPr>
    </dgm:pt>
    <dgm:pt modelId="{947C9DA1-E51B-4552-8BD7-52202842439C}" type="pres">
      <dgm:prSet presAssocID="{27F31015-2BD0-4591-8BFC-7F7D0399A458}" presName="L2TextContainer" presStyleLbl="revTx" presStyleIdx="6" presStyleCnt="12">
        <dgm:presLayoutVars>
          <dgm:bulletEnabled val="1"/>
        </dgm:presLayoutVars>
      </dgm:prSet>
      <dgm:spPr/>
    </dgm:pt>
    <dgm:pt modelId="{B87DE3A2-1555-4697-A6C1-B68F6110FE51}" type="pres">
      <dgm:prSet presAssocID="{27F31015-2BD0-4591-8BFC-7F7D0399A458}" presName="L1TextContainer" presStyleLbl="revTx" presStyleIdx="7" presStyleCnt="12" custLinFactNeighborX="-48268" custLinFactNeighborY="6234">
        <dgm:presLayoutVars>
          <dgm:chMax val="1"/>
          <dgm:chPref val="1"/>
          <dgm:bulletEnabled val="1"/>
        </dgm:presLayoutVars>
      </dgm:prSet>
      <dgm:spPr/>
    </dgm:pt>
    <dgm:pt modelId="{77F574BC-5169-4EA0-9263-B56794C6EBC2}" type="pres">
      <dgm:prSet presAssocID="{27F31015-2BD0-4591-8BFC-7F7D0399A458}" presName="ConnectLine" presStyleLbl="sibTrans1D1" presStyleIdx="3" presStyleCnt="6" custLinFactX="-2200000" custLinFactNeighborX="-2296489" custLinFactNeighborY="1155"/>
      <dgm:spPr>
        <a:noFill/>
        <a:ln w="12700" cap="flat" cmpd="sng" algn="ctr">
          <a:solidFill>
            <a:schemeClr val="accent1">
              <a:hueOff val="0"/>
              <a:satOff val="0"/>
              <a:lumOff val="0"/>
              <a:alphaOff val="0"/>
            </a:schemeClr>
          </a:solidFill>
          <a:prstDash val="dash"/>
        </a:ln>
        <a:effectLst/>
      </dgm:spPr>
    </dgm:pt>
    <dgm:pt modelId="{0C4CB3DE-6A13-4EF8-A2F1-55AA85647B44}" type="pres">
      <dgm:prSet presAssocID="{27F31015-2BD0-4591-8BFC-7F7D0399A458}" presName="EmptyPlaceHolder" presStyleCnt="0"/>
      <dgm:spPr/>
    </dgm:pt>
    <dgm:pt modelId="{CF631F49-853E-45B9-B1A2-0EAD983BDE99}" type="pres">
      <dgm:prSet presAssocID="{E23C0402-DC98-4147-A66A-6282932FA968}" presName="spaceBetweenRectangles" presStyleCnt="0"/>
      <dgm:spPr/>
    </dgm:pt>
    <dgm:pt modelId="{B213DF6A-F734-445A-B31E-8B77A01310AB}" type="pres">
      <dgm:prSet presAssocID="{AA4D6967-E8B4-4E57-B699-41A3FE787148}" presName="composite" presStyleCnt="0"/>
      <dgm:spPr/>
    </dgm:pt>
    <dgm:pt modelId="{39A38508-827E-40F1-BFE4-ECD3AC0DF3E0}" type="pres">
      <dgm:prSet presAssocID="{AA4D6967-E8B4-4E57-B699-41A3FE787148}" presName="ConnectorPoint" presStyleLbl="lnNode1" presStyleIdx="4"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DD2950D8-5F54-4E57-A846-A73CBCFEE322}" type="pres">
      <dgm:prSet presAssocID="{AA4D6967-E8B4-4E57-B699-41A3FE787148}" presName="DropPinPlaceHolder" presStyleCnt="0"/>
      <dgm:spPr/>
    </dgm:pt>
    <dgm:pt modelId="{E08E4204-5326-458E-9136-216651E3AE95}" type="pres">
      <dgm:prSet presAssocID="{AA4D6967-E8B4-4E57-B699-41A3FE787148}" presName="DropPin" presStyleLbl="alignNode1" presStyleIdx="4" presStyleCnt="6"/>
      <dgm:spPr/>
    </dgm:pt>
    <dgm:pt modelId="{693E30D4-E84E-4B64-80D2-43A69F566DA7}" type="pres">
      <dgm:prSet presAssocID="{AA4D6967-E8B4-4E57-B699-41A3FE787148}" presName="Ellipse" presStyleLbl="fgAcc1" presStyleIdx="5" presStyleCnt="7"/>
      <dgm:spPr>
        <a:solidFill>
          <a:schemeClr val="lt1">
            <a:alpha val="90000"/>
            <a:hueOff val="0"/>
            <a:satOff val="0"/>
            <a:lumOff val="0"/>
            <a:alphaOff val="0"/>
          </a:schemeClr>
        </a:solidFill>
        <a:ln w="9525" cap="flat" cmpd="sng" algn="ctr">
          <a:noFill/>
          <a:prstDash val="solid"/>
        </a:ln>
        <a:effectLst/>
      </dgm:spPr>
    </dgm:pt>
    <dgm:pt modelId="{4E977BDC-08FF-4287-99D1-0ADEEB178B7D}" type="pres">
      <dgm:prSet presAssocID="{AA4D6967-E8B4-4E57-B699-41A3FE787148}" presName="L2TextContainer" presStyleLbl="revTx" presStyleIdx="8" presStyleCnt="12">
        <dgm:presLayoutVars>
          <dgm:bulletEnabled val="1"/>
        </dgm:presLayoutVars>
      </dgm:prSet>
      <dgm:spPr/>
    </dgm:pt>
    <dgm:pt modelId="{2F71391A-0BC1-4A01-82EC-321D73D93BD0}" type="pres">
      <dgm:prSet presAssocID="{AA4D6967-E8B4-4E57-B699-41A3FE787148}" presName="L1TextContainer" presStyleLbl="revTx" presStyleIdx="9" presStyleCnt="12">
        <dgm:presLayoutVars>
          <dgm:chMax val="1"/>
          <dgm:chPref val="1"/>
          <dgm:bulletEnabled val="1"/>
        </dgm:presLayoutVars>
      </dgm:prSet>
      <dgm:spPr/>
    </dgm:pt>
    <dgm:pt modelId="{8CA5B739-FF92-488F-8184-1D3A748C87A6}" type="pres">
      <dgm:prSet presAssocID="{AA4D6967-E8B4-4E57-B699-41A3FE787148}" presName="ConnectLine" presStyleLbl="sibTrans1D1" presStyleIdx="4" presStyleCnt="6"/>
      <dgm:spPr>
        <a:noFill/>
        <a:ln w="12700" cap="flat" cmpd="sng" algn="ctr">
          <a:solidFill>
            <a:schemeClr val="accent1">
              <a:hueOff val="0"/>
              <a:satOff val="0"/>
              <a:lumOff val="0"/>
              <a:alphaOff val="0"/>
            </a:schemeClr>
          </a:solidFill>
          <a:prstDash val="dash"/>
        </a:ln>
        <a:effectLst/>
      </dgm:spPr>
    </dgm:pt>
    <dgm:pt modelId="{DE77B502-D4F4-41E4-99F0-0BE61B0A5878}" type="pres">
      <dgm:prSet presAssocID="{AA4D6967-E8B4-4E57-B699-41A3FE787148}" presName="EmptyPlaceHolder" presStyleCnt="0"/>
      <dgm:spPr/>
    </dgm:pt>
    <dgm:pt modelId="{2AB3DAEE-340A-4378-B521-CAB74D43ACAB}" type="pres">
      <dgm:prSet presAssocID="{74BB7DCA-CA50-446D-8B9C-A2ACD7B4E527}" presName="spaceBetweenRectangles" presStyleCnt="0"/>
      <dgm:spPr/>
    </dgm:pt>
    <dgm:pt modelId="{D6FD8008-0C98-45D4-A674-206129B7C0A1}" type="pres">
      <dgm:prSet presAssocID="{421C94F9-948F-4E66-8080-1424C822ED15}" presName="composite" presStyleCnt="0"/>
      <dgm:spPr/>
    </dgm:pt>
    <dgm:pt modelId="{3017E9C1-0D4A-4FE9-B93F-703BF9085503}" type="pres">
      <dgm:prSet presAssocID="{421C94F9-948F-4E66-8080-1424C822ED15}" presName="ConnectorPoint" presStyleLbl="lnNode1" presStyleIdx="5"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C2952530-2B8C-49A2-959B-BB8EED2CFCD1}" type="pres">
      <dgm:prSet presAssocID="{421C94F9-948F-4E66-8080-1424C822ED15}" presName="DropPinPlaceHolder" presStyleCnt="0"/>
      <dgm:spPr/>
    </dgm:pt>
    <dgm:pt modelId="{1FD0D68A-E5CE-4C3C-8607-F166988CA4A3}" type="pres">
      <dgm:prSet presAssocID="{421C94F9-948F-4E66-8080-1424C822ED15}" presName="DropPin" presStyleLbl="alignNode1" presStyleIdx="5" presStyleCnt="6"/>
      <dgm:spPr/>
    </dgm:pt>
    <dgm:pt modelId="{ABF7FF07-7403-4B38-A117-3F1FAAAF1F09}" type="pres">
      <dgm:prSet presAssocID="{421C94F9-948F-4E66-8080-1424C822ED15}" presName="Ellipse" presStyleLbl="fgAcc1" presStyleIdx="6" presStyleCnt="7"/>
      <dgm:spPr>
        <a:solidFill>
          <a:schemeClr val="lt1">
            <a:alpha val="90000"/>
            <a:hueOff val="0"/>
            <a:satOff val="0"/>
            <a:lumOff val="0"/>
            <a:alphaOff val="0"/>
          </a:schemeClr>
        </a:solidFill>
        <a:ln w="9525" cap="flat" cmpd="sng" algn="ctr">
          <a:noFill/>
          <a:prstDash val="solid"/>
        </a:ln>
        <a:effectLst/>
      </dgm:spPr>
    </dgm:pt>
    <dgm:pt modelId="{52E62E06-2E9F-433C-8B2C-F7CD35DDBEB0}" type="pres">
      <dgm:prSet presAssocID="{421C94F9-948F-4E66-8080-1424C822ED15}" presName="L2TextContainer" presStyleLbl="revTx" presStyleIdx="10" presStyleCnt="12">
        <dgm:presLayoutVars>
          <dgm:bulletEnabled val="1"/>
        </dgm:presLayoutVars>
      </dgm:prSet>
      <dgm:spPr/>
    </dgm:pt>
    <dgm:pt modelId="{472CC1E3-3C0F-470C-AC53-E931F811D844}" type="pres">
      <dgm:prSet presAssocID="{421C94F9-948F-4E66-8080-1424C822ED15}" presName="L1TextContainer" presStyleLbl="revTx" presStyleIdx="11" presStyleCnt="12">
        <dgm:presLayoutVars>
          <dgm:chMax val="1"/>
          <dgm:chPref val="1"/>
          <dgm:bulletEnabled val="1"/>
        </dgm:presLayoutVars>
      </dgm:prSet>
      <dgm:spPr/>
    </dgm:pt>
    <dgm:pt modelId="{A3FA459F-3D97-482A-8D8F-79A57E3FE3F6}" type="pres">
      <dgm:prSet presAssocID="{421C94F9-948F-4E66-8080-1424C822ED15}" presName="ConnectLine" presStyleLbl="sibTrans1D1" presStyleIdx="5" presStyleCnt="6"/>
      <dgm:spPr>
        <a:noFill/>
        <a:ln w="12700" cap="flat" cmpd="sng" algn="ctr">
          <a:solidFill>
            <a:schemeClr val="accent1">
              <a:hueOff val="0"/>
              <a:satOff val="0"/>
              <a:lumOff val="0"/>
              <a:alphaOff val="0"/>
            </a:schemeClr>
          </a:solidFill>
          <a:prstDash val="dash"/>
        </a:ln>
        <a:effectLst/>
      </dgm:spPr>
    </dgm:pt>
    <dgm:pt modelId="{35A9D68D-6D1B-4FA2-978B-B4765095DCC9}" type="pres">
      <dgm:prSet presAssocID="{421C94F9-948F-4E66-8080-1424C822ED15}" presName="EmptyPlaceHolder" presStyleCnt="0"/>
      <dgm:spPr/>
    </dgm:pt>
  </dgm:ptLst>
  <dgm:cxnLst>
    <dgm:cxn modelId="{8EA3D902-E573-4BA3-A15B-95D607214DB3}" srcId="{2D7D2771-D837-4755-9A8F-821E0AA7F138}" destId="{8E53F8FB-6C13-45B6-AED2-7A65423DB825}" srcOrd="1" destOrd="0" parTransId="{7A650050-E46F-40AD-B6B8-25E714FE4DA6}" sibTransId="{EA9B21FE-5849-49EA-A877-FA1C8F63712A}"/>
    <dgm:cxn modelId="{756C7A04-5A0C-4BD9-939F-4023B7FE824E}" srcId="{AA4D6967-E8B4-4E57-B699-41A3FE787148}" destId="{8AB14460-C51F-4783-8BCA-E310F440193C}" srcOrd="2" destOrd="0" parTransId="{0C6687C2-EC37-4A45-A6D1-291FE8EDF9EC}" sibTransId="{BB31E6B7-4D0C-489D-B0FA-2152C6180373}"/>
    <dgm:cxn modelId="{8C3D8005-4E21-4383-9123-61C16EEF335E}" srcId="{AA4D6967-E8B4-4E57-B699-41A3FE787148}" destId="{6CF64219-3C46-44A0-97FD-C8EC92D3116E}" srcOrd="1" destOrd="0" parTransId="{D6CA0DAE-1DBC-4055-82EA-0C8E11F5F9C3}" sibTransId="{D1A6D991-E9F5-4F48-A1D4-BD4C6A6F8296}"/>
    <dgm:cxn modelId="{5EEE4A17-B775-43DD-8157-89EB485D3F37}" type="presOf" srcId="{AA4D6967-E8B4-4E57-B699-41A3FE787148}" destId="{2F71391A-0BC1-4A01-82EC-321D73D93BD0}" srcOrd="0" destOrd="0" presId="urn:microsoft.com/office/officeart/2017/3/layout/DropPinTimeline"/>
    <dgm:cxn modelId="{99D07E1A-304A-4918-820A-498A74F61E1E}" type="presOf" srcId="{57735BD3-357D-4C40-8D19-BF82528F5A2A}" destId="{4146B162-FEE9-4765-A171-73DD6C389625}" srcOrd="0" destOrd="0" presId="urn:microsoft.com/office/officeart/2017/3/layout/DropPinTimeline"/>
    <dgm:cxn modelId="{A3256A1D-285A-4D36-8CE3-7AF54A6A1889}" srcId="{57735BD3-357D-4C40-8D19-BF82528F5A2A}" destId="{CC7A5FE9-8513-42C4-8F3C-325C368E5953}" srcOrd="0" destOrd="0" parTransId="{7765D8AC-9521-45AE-932E-7580AE5EE87D}" sibTransId="{ECB3735B-4660-4E07-9245-529546771B39}"/>
    <dgm:cxn modelId="{CDB7DA29-7DC9-40CB-8802-F7AAEAD7142E}" srcId="{421C94F9-948F-4E66-8080-1424C822ED15}" destId="{72281A69-CA69-4001-BC96-FCC6BD1C64BB}" srcOrd="3" destOrd="0" parTransId="{A8D62C1B-E2D9-482A-830B-215973794E09}" sibTransId="{61B86C38-E5BE-4EA4-843D-F3BCDE043BC8}"/>
    <dgm:cxn modelId="{3287B930-A1CB-453F-BABA-232FEACC56BE}" type="presOf" srcId="{0086D356-B332-498D-BE88-73FC0EDB16B4}" destId="{52E62E06-2E9F-433C-8B2C-F7CD35DDBEB0}" srcOrd="0" destOrd="0" presId="urn:microsoft.com/office/officeart/2017/3/layout/DropPinTimeline"/>
    <dgm:cxn modelId="{B8C1CD31-000F-4000-BD95-41B70C682FE1}" type="presOf" srcId="{2D7D2771-D837-4755-9A8F-821E0AA7F138}" destId="{3AAFB7EE-5661-4D2F-89BD-E1BBCE27BDB1}" srcOrd="0" destOrd="0" presId="urn:microsoft.com/office/officeart/2017/3/layout/DropPinTimeline"/>
    <dgm:cxn modelId="{E5E7AC32-1EA5-414C-88B6-4B11FA1149D0}" type="presOf" srcId="{F8C3DD4C-9C66-41F9-A3BD-0ED6B25BD650}" destId="{52E62E06-2E9F-433C-8B2C-F7CD35DDBEB0}" srcOrd="0" destOrd="1" presId="urn:microsoft.com/office/officeart/2017/3/layout/DropPinTimeline"/>
    <dgm:cxn modelId="{E0227835-84E7-4F4F-8EFB-ACAFB6D825B9}" srcId="{2D7D2771-D837-4755-9A8F-821E0AA7F138}" destId="{1AB60569-956A-471F-BC0C-34C5F89092A9}" srcOrd="2" destOrd="0" parTransId="{E9C04F22-EED3-4AF1-A66E-94718F50E87A}" sibTransId="{6B905D27-6F96-4046-8478-08A6C6939756}"/>
    <dgm:cxn modelId="{04C03D36-C0A9-4F9A-B635-137F4505D040}" srcId="{27F31015-2BD0-4591-8BFC-7F7D0399A458}" destId="{001902A3-CD2D-4DEE-9386-CA9CFF510788}" srcOrd="2" destOrd="0" parTransId="{7C75A218-DA28-4D43-8227-D19293F6C4AF}" sibTransId="{2534C2A6-F002-4584-AAA8-A5F95D873AC5}"/>
    <dgm:cxn modelId="{980E6D3C-B94D-433A-A31C-D53DCFEF46D5}" type="presOf" srcId="{421C94F9-948F-4E66-8080-1424C822ED15}" destId="{472CC1E3-3C0F-470C-AC53-E931F811D844}" srcOrd="0" destOrd="0" presId="urn:microsoft.com/office/officeart/2017/3/layout/DropPinTimeline"/>
    <dgm:cxn modelId="{17C73840-D703-4BE8-98FE-DA7EB0904EC2}" type="presOf" srcId="{E350AE66-FDF4-434B-82FB-2485F9398653}" destId="{B02C0640-5555-4775-97A6-40907D4FCA28}" srcOrd="0" destOrd="0" presId="urn:microsoft.com/office/officeart/2017/3/layout/DropPinTimeline"/>
    <dgm:cxn modelId="{62AB185E-445D-4D06-A12F-C283DECC3479}" type="presOf" srcId="{72281A69-CA69-4001-BC96-FCC6BD1C64BB}" destId="{52E62E06-2E9F-433C-8B2C-F7CD35DDBEB0}" srcOrd="0" destOrd="3" presId="urn:microsoft.com/office/officeart/2017/3/layout/DropPinTimeline"/>
    <dgm:cxn modelId="{59F7605E-BD09-4D24-827B-6FF64C211068}" type="presOf" srcId="{956D2B70-D741-43E6-970C-10EE09A963B7}" destId="{947C9DA1-E51B-4552-8BD7-52202842439C}" srcOrd="0" destOrd="1" presId="urn:microsoft.com/office/officeart/2017/3/layout/DropPinTimeline"/>
    <dgm:cxn modelId="{BE778367-8BC8-41E9-8ED0-D14978B251E6}" type="presOf" srcId="{FC6F4715-1A05-4D88-AA0D-475C5C351E06}" destId="{4E977BDC-08FF-4287-99D1-0ADEEB178B7D}" srcOrd="0" destOrd="0" presId="urn:microsoft.com/office/officeart/2017/3/layout/DropPinTimeline"/>
    <dgm:cxn modelId="{878F024E-5F9F-4F21-959B-41C1E2108D06}" type="presOf" srcId="{6CF64219-3C46-44A0-97FD-C8EC92D3116E}" destId="{4E977BDC-08FF-4287-99D1-0ADEEB178B7D}" srcOrd="0" destOrd="1" presId="urn:microsoft.com/office/officeart/2017/3/layout/DropPinTimeline"/>
    <dgm:cxn modelId="{F49DF06F-5F92-4A0A-A11D-20E87A9C3F8F}" srcId="{421C94F9-948F-4E66-8080-1424C822ED15}" destId="{F8C3DD4C-9C66-41F9-A3BD-0ED6B25BD650}" srcOrd="1" destOrd="0" parTransId="{1F5D60C6-7BCF-4635-94E2-99517E897894}" sibTransId="{B45E13A5-D341-4DBB-BEC3-8E6014D1BC50}"/>
    <dgm:cxn modelId="{45ED2971-A411-46F5-AB23-A0AC33539CE5}" srcId="{2D7D2771-D837-4755-9A8F-821E0AA7F138}" destId="{AA4D6967-E8B4-4E57-B699-41A3FE787148}" srcOrd="4" destOrd="0" parTransId="{AD298FDD-227C-48C3-A38D-5B2D5D51D694}" sibTransId="{74BB7DCA-CA50-446D-8B9C-A2ACD7B4E527}"/>
    <dgm:cxn modelId="{83856B77-8C7D-432C-A63D-7AB8A4EC2FAE}" srcId="{27F31015-2BD0-4591-8BFC-7F7D0399A458}" destId="{956D2B70-D741-43E6-970C-10EE09A963B7}" srcOrd="1" destOrd="0" parTransId="{3483248E-6FE5-4CB8-B996-120CDAB48470}" sibTransId="{DCF559FD-1BE6-48CD-9670-50ECC98C7922}"/>
    <dgm:cxn modelId="{5F168B7B-269F-46E5-ADB4-B66004EBC870}" type="presOf" srcId="{8D25D2B4-7BA1-422C-8EA0-2378A6EFAD5A}" destId="{947C9DA1-E51B-4552-8BD7-52202842439C}" srcOrd="0" destOrd="0" presId="urn:microsoft.com/office/officeart/2017/3/layout/DropPinTimeline"/>
    <dgm:cxn modelId="{AB9D5F8A-BB3C-4D24-9890-063D996EF248}" srcId="{AA4D6967-E8B4-4E57-B699-41A3FE787148}" destId="{FC6F4715-1A05-4D88-AA0D-475C5C351E06}" srcOrd="0" destOrd="0" parTransId="{5042C5A2-F77E-4C54-A90B-0385DD03CF13}" sibTransId="{D51F4447-BD59-4DBE-8A39-7160221C6B28}"/>
    <dgm:cxn modelId="{D4DE8692-4A24-4937-9BD9-2E9A7783BCBD}" srcId="{421C94F9-948F-4E66-8080-1424C822ED15}" destId="{0017D589-BE40-45B8-8EED-791406C9161D}" srcOrd="4" destOrd="0" parTransId="{60D22F7B-8B72-4C82-A7E2-36CB1C2F5B19}" sibTransId="{E871A680-A081-4A6E-942F-E58B6B3573DD}"/>
    <dgm:cxn modelId="{70848298-1C36-46CA-A194-F801CB2568EA}" srcId="{2D7D2771-D837-4755-9A8F-821E0AA7F138}" destId="{57735BD3-357D-4C40-8D19-BF82528F5A2A}" srcOrd="0" destOrd="0" parTransId="{BF42BBC0-5BA7-48DF-BB05-2B733323A171}" sibTransId="{191019F6-17CE-4D6C-A48F-2A7E3020BA2E}"/>
    <dgm:cxn modelId="{EBE7049C-B42C-401C-BF06-BF9C943AAE47}" srcId="{8E53F8FB-6C13-45B6-AED2-7A65423DB825}" destId="{0E206CD6-C84F-4F9C-AB33-C76866C9052C}" srcOrd="0" destOrd="0" parTransId="{5D703EBA-ACC9-4AB5-A8CF-4D6F5671B00E}" sibTransId="{0C800BD5-1EC9-442D-8F50-DA2FD5A5002F}"/>
    <dgm:cxn modelId="{22F1ECAA-6A6D-4879-B437-FD297C212B03}" type="presOf" srcId="{001902A3-CD2D-4DEE-9386-CA9CFF510788}" destId="{947C9DA1-E51B-4552-8BD7-52202842439C}" srcOrd="0" destOrd="2" presId="urn:microsoft.com/office/officeart/2017/3/layout/DropPinTimeline"/>
    <dgm:cxn modelId="{1E6D10AD-7ADC-4CA9-BECE-8D9F6844C775}" type="presOf" srcId="{27F31015-2BD0-4591-8BFC-7F7D0399A458}" destId="{B87DE3A2-1555-4697-A6C1-B68F6110FE51}" srcOrd="0" destOrd="0" presId="urn:microsoft.com/office/officeart/2017/3/layout/DropPinTimeline"/>
    <dgm:cxn modelId="{4944F9AD-3591-46B5-8609-FC3940547340}" type="presOf" srcId="{A2644F84-E1EF-4D52-8AB6-71EAAF880716}" destId="{12456708-B897-43A7-B3DA-84B8E6D03EA3}" srcOrd="0" destOrd="1" presId="urn:microsoft.com/office/officeart/2017/3/layout/DropPinTimeline"/>
    <dgm:cxn modelId="{85A550B1-DE61-4DAF-B4E7-8B9981393FAE}" type="presOf" srcId="{1AB60569-956A-471F-BC0C-34C5F89092A9}" destId="{554E19A9-E21C-40A9-A3F1-5673A4D9A653}" srcOrd="0" destOrd="0" presId="urn:microsoft.com/office/officeart/2017/3/layout/DropPinTimeline"/>
    <dgm:cxn modelId="{D254D6B2-2692-422D-8F59-846C17F375B3}" srcId="{27F31015-2BD0-4591-8BFC-7F7D0399A458}" destId="{8D25D2B4-7BA1-422C-8EA0-2378A6EFAD5A}" srcOrd="0" destOrd="0" parTransId="{689B7D86-99A0-4F72-929D-51FB568DE37E}" sibTransId="{78C74AF9-151F-4E45-A92F-D44580DDC8A7}"/>
    <dgm:cxn modelId="{CF83D3BD-6522-49B6-A003-8DE038D4F86C}" type="presOf" srcId="{CC7A5FE9-8513-42C4-8F3C-325C368E5953}" destId="{B700AC84-71A8-4A62-B66A-19FC0D23747D}" srcOrd="0" destOrd="0" presId="urn:microsoft.com/office/officeart/2017/3/layout/DropPinTimeline"/>
    <dgm:cxn modelId="{3494F3C7-55B1-4D5C-BE38-675E6EC17639}" srcId="{8E53F8FB-6C13-45B6-AED2-7A65423DB825}" destId="{A2644F84-E1EF-4D52-8AB6-71EAAF880716}" srcOrd="1" destOrd="0" parTransId="{24EC6A76-364D-42A8-B913-982085478704}" sibTransId="{E2CA4068-6412-4028-B8A1-908448BF1DC4}"/>
    <dgm:cxn modelId="{BA11DAD9-3F51-4854-B3C8-8C7DA7298B93}" type="presOf" srcId="{0017D589-BE40-45B8-8EED-791406C9161D}" destId="{52E62E06-2E9F-433C-8B2C-F7CD35DDBEB0}" srcOrd="0" destOrd="4" presId="urn:microsoft.com/office/officeart/2017/3/layout/DropPinTimeline"/>
    <dgm:cxn modelId="{E6CF8DDC-F395-4388-96A9-593D6A22073E}" type="presOf" srcId="{49AD616D-E9D8-4FB7-8AFB-BAE49EA4C4D5}" destId="{52E62E06-2E9F-433C-8B2C-F7CD35DDBEB0}" srcOrd="0" destOrd="2" presId="urn:microsoft.com/office/officeart/2017/3/layout/DropPinTimeline"/>
    <dgm:cxn modelId="{EF94DAE1-89AA-4093-AB63-1883382DE639}" type="presOf" srcId="{8AB14460-C51F-4783-8BCA-E310F440193C}" destId="{4E977BDC-08FF-4287-99D1-0ADEEB178B7D}" srcOrd="0" destOrd="2" presId="urn:microsoft.com/office/officeart/2017/3/layout/DropPinTimeline"/>
    <dgm:cxn modelId="{7D1143E6-B93A-43DF-B24C-1A83F6D16041}" srcId="{1AB60569-956A-471F-BC0C-34C5F89092A9}" destId="{E350AE66-FDF4-434B-82FB-2485F9398653}" srcOrd="0" destOrd="0" parTransId="{1CDCD7C0-D127-4200-86D3-5BB9B1F2F874}" sibTransId="{E5B7D339-1C28-4E49-B5C7-E4FE0104F961}"/>
    <dgm:cxn modelId="{03172FEB-5006-4443-AAA0-B6E0E8BFC7CB}" srcId="{2D7D2771-D837-4755-9A8F-821E0AA7F138}" destId="{27F31015-2BD0-4591-8BFC-7F7D0399A458}" srcOrd="3" destOrd="0" parTransId="{DC8A28F0-DE7B-4A59-95CD-F633DBC4C25A}" sibTransId="{E23C0402-DC98-4147-A66A-6282932FA968}"/>
    <dgm:cxn modelId="{1D42BEEC-0BFB-4C1A-8188-24F2FDBFFB86}" type="presOf" srcId="{8E53F8FB-6C13-45B6-AED2-7A65423DB825}" destId="{2493AFAD-D9F7-4AD0-81A8-DC36435D4E04}" srcOrd="0" destOrd="0" presId="urn:microsoft.com/office/officeart/2017/3/layout/DropPinTimeline"/>
    <dgm:cxn modelId="{E9A528EE-349E-4DDE-8FFF-3162C2EC6F0D}" srcId="{421C94F9-948F-4E66-8080-1424C822ED15}" destId="{49AD616D-E9D8-4FB7-8AFB-BAE49EA4C4D5}" srcOrd="2" destOrd="0" parTransId="{591D881A-F443-4B1A-9716-3E7D17A023EB}" sibTransId="{6357AFB7-53E5-4E2D-9B63-DEAEE23C07A8}"/>
    <dgm:cxn modelId="{5E0E97EF-1CDB-4A6C-A0DE-2FE085479E03}" srcId="{2D7D2771-D837-4755-9A8F-821E0AA7F138}" destId="{421C94F9-948F-4E66-8080-1424C822ED15}" srcOrd="5" destOrd="0" parTransId="{515EBEFC-638D-4D58-888E-FA446A52C30D}" sibTransId="{4E9C49F4-3892-45B6-922C-C16D9F00BF5B}"/>
    <dgm:cxn modelId="{D276EDF4-82B3-4434-8DFC-36070B337AF9}" srcId="{421C94F9-948F-4E66-8080-1424C822ED15}" destId="{0086D356-B332-498D-BE88-73FC0EDB16B4}" srcOrd="0" destOrd="0" parTransId="{439AD888-B954-41F8-BD61-35C8DC61AD90}" sibTransId="{ED52DC86-4C0B-43D2-92C8-BAFA21D6F210}"/>
    <dgm:cxn modelId="{3D72CDFA-1BA1-455B-97BC-D95A29ACA229}" type="presOf" srcId="{0E206CD6-C84F-4F9C-AB33-C76866C9052C}" destId="{12456708-B897-43A7-B3DA-84B8E6D03EA3}" srcOrd="0" destOrd="0" presId="urn:microsoft.com/office/officeart/2017/3/layout/DropPinTimeline"/>
    <dgm:cxn modelId="{158AF6AA-44C5-4A25-B9CA-F0906082F6C3}" type="presParOf" srcId="{3AAFB7EE-5661-4D2F-89BD-E1BBCE27BDB1}" destId="{B93FCD2A-D078-405C-94C3-D635A2D69F31}" srcOrd="0" destOrd="0" presId="urn:microsoft.com/office/officeart/2017/3/layout/DropPinTimeline"/>
    <dgm:cxn modelId="{8061E698-665E-4F28-ADB9-B97D4A9D0CFF}" type="presParOf" srcId="{3AAFB7EE-5661-4D2F-89BD-E1BBCE27BDB1}" destId="{71327781-B0C8-4CDB-8E33-2BA9F42552F1}" srcOrd="1" destOrd="0" presId="urn:microsoft.com/office/officeart/2017/3/layout/DropPinTimeline"/>
    <dgm:cxn modelId="{91E6D105-AE50-4C3D-8FEA-9D8D5DE0D4EC}" type="presParOf" srcId="{71327781-B0C8-4CDB-8E33-2BA9F42552F1}" destId="{F94E41EA-1361-4253-A5EC-46E2611B6882}" srcOrd="0" destOrd="0" presId="urn:microsoft.com/office/officeart/2017/3/layout/DropPinTimeline"/>
    <dgm:cxn modelId="{2A342211-3BB0-4F25-9402-9E077238EE7F}" type="presParOf" srcId="{F94E41EA-1361-4253-A5EC-46E2611B6882}" destId="{9F65D17B-2C64-4530-AA0A-15C02A5584AC}" srcOrd="0" destOrd="0" presId="urn:microsoft.com/office/officeart/2017/3/layout/DropPinTimeline"/>
    <dgm:cxn modelId="{8EA145A0-4D44-4AFA-8E22-30DC9264E8BF}" type="presParOf" srcId="{F94E41EA-1361-4253-A5EC-46E2611B6882}" destId="{BAFAE177-B2BD-4DDF-BA42-CD03331C01D7}" srcOrd="1" destOrd="0" presId="urn:microsoft.com/office/officeart/2017/3/layout/DropPinTimeline"/>
    <dgm:cxn modelId="{774F7A73-7D8D-4F2C-A63D-A8DD421019AA}" type="presParOf" srcId="{BAFAE177-B2BD-4DDF-BA42-CD03331C01D7}" destId="{A9B18C6E-B809-4C09-AA65-8C88477F91CD}" srcOrd="0" destOrd="0" presId="urn:microsoft.com/office/officeart/2017/3/layout/DropPinTimeline"/>
    <dgm:cxn modelId="{DD9698F9-FBA1-4132-9695-D33C184DD7DA}" type="presParOf" srcId="{BAFAE177-B2BD-4DDF-BA42-CD03331C01D7}" destId="{864C3BC4-4BBA-43EB-BD9B-303C9C60F836}" srcOrd="1" destOrd="0" presId="urn:microsoft.com/office/officeart/2017/3/layout/DropPinTimeline"/>
    <dgm:cxn modelId="{5EF396B9-6675-4130-A14D-0006FBC0CC46}" type="presParOf" srcId="{F94E41EA-1361-4253-A5EC-46E2611B6882}" destId="{B700AC84-71A8-4A62-B66A-19FC0D23747D}" srcOrd="2" destOrd="0" presId="urn:microsoft.com/office/officeart/2017/3/layout/DropPinTimeline"/>
    <dgm:cxn modelId="{1D3FEB49-3B3D-488E-85D3-E4168963F7BB}" type="presParOf" srcId="{F94E41EA-1361-4253-A5EC-46E2611B6882}" destId="{4146B162-FEE9-4765-A171-73DD6C389625}" srcOrd="3" destOrd="0" presId="urn:microsoft.com/office/officeart/2017/3/layout/DropPinTimeline"/>
    <dgm:cxn modelId="{59E5E1D2-5158-4FB1-8975-303DC1F36B21}" type="presParOf" srcId="{F94E41EA-1361-4253-A5EC-46E2611B6882}" destId="{5382C2BC-74B3-42A2-B202-6E13E8C5C896}" srcOrd="4" destOrd="0" presId="urn:microsoft.com/office/officeart/2017/3/layout/DropPinTimeline"/>
    <dgm:cxn modelId="{BFA59791-F6D9-47F6-A406-172A2BA7BB1F}" type="presParOf" srcId="{F94E41EA-1361-4253-A5EC-46E2611B6882}" destId="{EBA1376D-E87E-49FB-9D82-2C6AC3DAB587}" srcOrd="5" destOrd="0" presId="urn:microsoft.com/office/officeart/2017/3/layout/DropPinTimeline"/>
    <dgm:cxn modelId="{E3F6D773-AA13-40B8-B353-DBEB0F898E71}" type="presParOf" srcId="{71327781-B0C8-4CDB-8E33-2BA9F42552F1}" destId="{844EABDD-4B48-4515-856F-5FF6C7908455}" srcOrd="1" destOrd="0" presId="urn:microsoft.com/office/officeart/2017/3/layout/DropPinTimeline"/>
    <dgm:cxn modelId="{A57EFDFC-B50F-4018-B2AC-3CA8DE183677}" type="presParOf" srcId="{71327781-B0C8-4CDB-8E33-2BA9F42552F1}" destId="{9D4ED6AA-0555-4FF0-82B1-061FE29399BD}" srcOrd="2" destOrd="0" presId="urn:microsoft.com/office/officeart/2017/3/layout/DropPinTimeline"/>
    <dgm:cxn modelId="{D2795F8B-8196-42B5-9500-5C7F4D0AFC32}" type="presParOf" srcId="{9D4ED6AA-0555-4FF0-82B1-061FE29399BD}" destId="{0439D87E-68E3-4383-BA1D-643BEE914255}" srcOrd="0" destOrd="0" presId="urn:microsoft.com/office/officeart/2017/3/layout/DropPinTimeline"/>
    <dgm:cxn modelId="{AC21B8F6-8431-42E7-AC0D-59EF98F5566B}" type="presParOf" srcId="{9D4ED6AA-0555-4FF0-82B1-061FE29399BD}" destId="{EE151BA8-14B9-4C09-B928-45E1637F8325}" srcOrd="1" destOrd="0" presId="urn:microsoft.com/office/officeart/2017/3/layout/DropPinTimeline"/>
    <dgm:cxn modelId="{D0403AE8-DBD3-463F-A92D-C4E72891D817}" type="presParOf" srcId="{EE151BA8-14B9-4C09-B928-45E1637F8325}" destId="{692EA905-A864-4208-8F88-663023E892ED}" srcOrd="0" destOrd="0" presId="urn:microsoft.com/office/officeart/2017/3/layout/DropPinTimeline"/>
    <dgm:cxn modelId="{23486FAA-60FE-4449-B3F7-AEFD296F2696}" type="presParOf" srcId="{EE151BA8-14B9-4C09-B928-45E1637F8325}" destId="{EA9BC78E-6EFB-4271-B7D0-3A0A824E54B3}" srcOrd="1" destOrd="0" presId="urn:microsoft.com/office/officeart/2017/3/layout/DropPinTimeline"/>
    <dgm:cxn modelId="{AC1EE2F8-80EC-4F00-A55A-0A07CE4B2CF6}" type="presParOf" srcId="{9D4ED6AA-0555-4FF0-82B1-061FE29399BD}" destId="{12456708-B897-43A7-B3DA-84B8E6D03EA3}" srcOrd="2" destOrd="0" presId="urn:microsoft.com/office/officeart/2017/3/layout/DropPinTimeline"/>
    <dgm:cxn modelId="{96C167FD-D61D-4B06-ADF5-4A96C3BF14B6}" type="presParOf" srcId="{9D4ED6AA-0555-4FF0-82B1-061FE29399BD}" destId="{2493AFAD-D9F7-4AD0-81A8-DC36435D4E04}" srcOrd="3" destOrd="0" presId="urn:microsoft.com/office/officeart/2017/3/layout/DropPinTimeline"/>
    <dgm:cxn modelId="{E36E95D5-0CA0-4A0B-8033-F1299E41F770}" type="presParOf" srcId="{9D4ED6AA-0555-4FF0-82B1-061FE29399BD}" destId="{5F358CA7-3C10-4D43-96BA-649EB38FEAD8}" srcOrd="4" destOrd="0" presId="urn:microsoft.com/office/officeart/2017/3/layout/DropPinTimeline"/>
    <dgm:cxn modelId="{442A8503-554B-4324-B9B0-49563F59C02B}" type="presParOf" srcId="{9D4ED6AA-0555-4FF0-82B1-061FE29399BD}" destId="{601A8541-600D-4FC7-93CC-54D8757DBBD7}" srcOrd="5" destOrd="0" presId="urn:microsoft.com/office/officeart/2017/3/layout/DropPinTimeline"/>
    <dgm:cxn modelId="{62BFF325-DEFF-4262-83AE-F4314ABE44C0}" type="presParOf" srcId="{71327781-B0C8-4CDB-8E33-2BA9F42552F1}" destId="{4636CC53-2A0C-46B9-8E21-8C653D94115B}" srcOrd="3" destOrd="0" presId="urn:microsoft.com/office/officeart/2017/3/layout/DropPinTimeline"/>
    <dgm:cxn modelId="{E55CFBD6-5CD6-4FF4-97B0-0688A41EAC01}" type="presParOf" srcId="{71327781-B0C8-4CDB-8E33-2BA9F42552F1}" destId="{87EBA655-038B-4DC1-9366-4D9C8E6E68D4}" srcOrd="4" destOrd="0" presId="urn:microsoft.com/office/officeart/2017/3/layout/DropPinTimeline"/>
    <dgm:cxn modelId="{C8646245-EEFC-4A0D-8B05-70840C246D24}" type="presParOf" srcId="{87EBA655-038B-4DC1-9366-4D9C8E6E68D4}" destId="{5DEFB41B-DC54-4A3A-A505-2BD454F61726}" srcOrd="0" destOrd="0" presId="urn:microsoft.com/office/officeart/2017/3/layout/DropPinTimeline"/>
    <dgm:cxn modelId="{BF64E784-D0D9-4606-9356-561893A64201}" type="presParOf" srcId="{87EBA655-038B-4DC1-9366-4D9C8E6E68D4}" destId="{B3B4DF64-8254-402E-A7A7-7A2E5D549FB0}" srcOrd="1" destOrd="0" presId="urn:microsoft.com/office/officeart/2017/3/layout/DropPinTimeline"/>
    <dgm:cxn modelId="{743A2AAD-D532-4C88-81A8-51777B1319B8}" type="presParOf" srcId="{B3B4DF64-8254-402E-A7A7-7A2E5D549FB0}" destId="{E3956B5E-9447-43FE-B01D-F98DF8752484}" srcOrd="0" destOrd="0" presId="urn:microsoft.com/office/officeart/2017/3/layout/DropPinTimeline"/>
    <dgm:cxn modelId="{E9E7B97A-6619-425D-9CC1-C9AEB080D3D2}" type="presParOf" srcId="{B3B4DF64-8254-402E-A7A7-7A2E5D549FB0}" destId="{49E2B56F-B1BF-4796-B98B-0F1B1CF81143}" srcOrd="1" destOrd="0" presId="urn:microsoft.com/office/officeart/2017/3/layout/DropPinTimeline"/>
    <dgm:cxn modelId="{B88EFF87-C298-4635-A6F2-7C359D99BD75}" type="presParOf" srcId="{87EBA655-038B-4DC1-9366-4D9C8E6E68D4}" destId="{B02C0640-5555-4775-97A6-40907D4FCA28}" srcOrd="2" destOrd="0" presId="urn:microsoft.com/office/officeart/2017/3/layout/DropPinTimeline"/>
    <dgm:cxn modelId="{0E838AEB-1CE4-44E5-AB65-5CDD6727838C}" type="presParOf" srcId="{87EBA655-038B-4DC1-9366-4D9C8E6E68D4}" destId="{554E19A9-E21C-40A9-A3F1-5673A4D9A653}" srcOrd="3" destOrd="0" presId="urn:microsoft.com/office/officeart/2017/3/layout/DropPinTimeline"/>
    <dgm:cxn modelId="{1F29AB69-17C3-4327-B2DD-CE642A8AB9DC}" type="presParOf" srcId="{87EBA655-038B-4DC1-9366-4D9C8E6E68D4}" destId="{40CC0030-015E-4A86-8F7D-787FF753FBEC}" srcOrd="4" destOrd="0" presId="urn:microsoft.com/office/officeart/2017/3/layout/DropPinTimeline"/>
    <dgm:cxn modelId="{D8866D36-4645-4C1E-9917-C8F48F2C827E}" type="presParOf" srcId="{87EBA655-038B-4DC1-9366-4D9C8E6E68D4}" destId="{1E959C5A-C6C7-4B9F-8556-00CBB6D65F58}" srcOrd="5" destOrd="0" presId="urn:microsoft.com/office/officeart/2017/3/layout/DropPinTimeline"/>
    <dgm:cxn modelId="{02333936-1E11-41E1-BEAD-67E8D135443C}" type="presParOf" srcId="{71327781-B0C8-4CDB-8E33-2BA9F42552F1}" destId="{19F9D086-D876-4F3A-934A-0CDE07312F4E}" srcOrd="5" destOrd="0" presId="urn:microsoft.com/office/officeart/2017/3/layout/DropPinTimeline"/>
    <dgm:cxn modelId="{452A8443-9D20-4911-9D13-442602CF3A7D}" type="presParOf" srcId="{71327781-B0C8-4CDB-8E33-2BA9F42552F1}" destId="{189AF1D6-661F-4369-BAF3-6B736A659181}" srcOrd="6" destOrd="0" presId="urn:microsoft.com/office/officeart/2017/3/layout/DropPinTimeline"/>
    <dgm:cxn modelId="{937DBA73-B66D-40B6-B688-010EFEF397E3}" type="presParOf" srcId="{189AF1D6-661F-4369-BAF3-6B736A659181}" destId="{647340E2-D417-4794-A99C-94861D6D1C78}" srcOrd="0" destOrd="0" presId="urn:microsoft.com/office/officeart/2017/3/layout/DropPinTimeline"/>
    <dgm:cxn modelId="{87A6A706-0CA7-4B70-B4BF-64ECA6A0DBDE}" type="presParOf" srcId="{189AF1D6-661F-4369-BAF3-6B736A659181}" destId="{BCCB1B8D-E1AE-4EC6-903D-378ED3BDF86E}" srcOrd="1" destOrd="0" presId="urn:microsoft.com/office/officeart/2017/3/layout/DropPinTimeline"/>
    <dgm:cxn modelId="{D6D6ADDE-6ABD-4BF5-B28C-46CEC214AEC1}" type="presParOf" srcId="{BCCB1B8D-E1AE-4EC6-903D-378ED3BDF86E}" destId="{D6AEA9C3-6C65-4336-8671-0B119C390171}" srcOrd="0" destOrd="0" presId="urn:microsoft.com/office/officeart/2017/3/layout/DropPinTimeline"/>
    <dgm:cxn modelId="{E020681D-9111-452B-AA0F-E95A3E6D2F59}" type="presParOf" srcId="{BCCB1B8D-E1AE-4EC6-903D-378ED3BDF86E}" destId="{8DF96EB7-3E8A-4C5C-85AA-14B2760750C8}" srcOrd="1" destOrd="0" presId="urn:microsoft.com/office/officeart/2017/3/layout/DropPinTimeline"/>
    <dgm:cxn modelId="{97926FAE-8042-41E2-AA73-99FA766ADF7A}" type="presParOf" srcId="{189AF1D6-661F-4369-BAF3-6B736A659181}" destId="{947C9DA1-E51B-4552-8BD7-52202842439C}" srcOrd="2" destOrd="0" presId="urn:microsoft.com/office/officeart/2017/3/layout/DropPinTimeline"/>
    <dgm:cxn modelId="{4EF72235-34F4-47A1-9630-9B6E361B50D6}" type="presParOf" srcId="{189AF1D6-661F-4369-BAF3-6B736A659181}" destId="{B87DE3A2-1555-4697-A6C1-B68F6110FE51}" srcOrd="3" destOrd="0" presId="urn:microsoft.com/office/officeart/2017/3/layout/DropPinTimeline"/>
    <dgm:cxn modelId="{B8897BC5-A8D6-4E5F-9C14-4BC4971A328A}" type="presParOf" srcId="{189AF1D6-661F-4369-BAF3-6B736A659181}" destId="{77F574BC-5169-4EA0-9263-B56794C6EBC2}" srcOrd="4" destOrd="0" presId="urn:microsoft.com/office/officeart/2017/3/layout/DropPinTimeline"/>
    <dgm:cxn modelId="{48DC64A5-9D20-4200-B4C4-63A58641709D}" type="presParOf" srcId="{189AF1D6-661F-4369-BAF3-6B736A659181}" destId="{0C4CB3DE-6A13-4EF8-A2F1-55AA85647B44}" srcOrd="5" destOrd="0" presId="urn:microsoft.com/office/officeart/2017/3/layout/DropPinTimeline"/>
    <dgm:cxn modelId="{6D90BB72-25EC-4722-BC8C-60C1A720AF16}" type="presParOf" srcId="{71327781-B0C8-4CDB-8E33-2BA9F42552F1}" destId="{CF631F49-853E-45B9-B1A2-0EAD983BDE99}" srcOrd="7" destOrd="0" presId="urn:microsoft.com/office/officeart/2017/3/layout/DropPinTimeline"/>
    <dgm:cxn modelId="{948CB41E-D35A-477C-BB85-A48F2653CA99}" type="presParOf" srcId="{71327781-B0C8-4CDB-8E33-2BA9F42552F1}" destId="{B213DF6A-F734-445A-B31E-8B77A01310AB}" srcOrd="8" destOrd="0" presId="urn:microsoft.com/office/officeart/2017/3/layout/DropPinTimeline"/>
    <dgm:cxn modelId="{015069A9-B5D2-4519-B46F-667E86BD2B1C}" type="presParOf" srcId="{B213DF6A-F734-445A-B31E-8B77A01310AB}" destId="{39A38508-827E-40F1-BFE4-ECD3AC0DF3E0}" srcOrd="0" destOrd="0" presId="urn:microsoft.com/office/officeart/2017/3/layout/DropPinTimeline"/>
    <dgm:cxn modelId="{7A07C342-03DC-4F76-BB30-3DFC31C207A5}" type="presParOf" srcId="{B213DF6A-F734-445A-B31E-8B77A01310AB}" destId="{DD2950D8-5F54-4E57-A846-A73CBCFEE322}" srcOrd="1" destOrd="0" presId="urn:microsoft.com/office/officeart/2017/3/layout/DropPinTimeline"/>
    <dgm:cxn modelId="{5EF77F04-6EA6-4ABD-AAEC-6B99F3012B36}" type="presParOf" srcId="{DD2950D8-5F54-4E57-A846-A73CBCFEE322}" destId="{E08E4204-5326-458E-9136-216651E3AE95}" srcOrd="0" destOrd="0" presId="urn:microsoft.com/office/officeart/2017/3/layout/DropPinTimeline"/>
    <dgm:cxn modelId="{4436C9BD-D11F-4E26-A14B-2EEB1E281871}" type="presParOf" srcId="{DD2950D8-5F54-4E57-A846-A73CBCFEE322}" destId="{693E30D4-E84E-4B64-80D2-43A69F566DA7}" srcOrd="1" destOrd="0" presId="urn:microsoft.com/office/officeart/2017/3/layout/DropPinTimeline"/>
    <dgm:cxn modelId="{770085CE-F8B2-4A87-86E8-2A5583950323}" type="presParOf" srcId="{B213DF6A-F734-445A-B31E-8B77A01310AB}" destId="{4E977BDC-08FF-4287-99D1-0ADEEB178B7D}" srcOrd="2" destOrd="0" presId="urn:microsoft.com/office/officeart/2017/3/layout/DropPinTimeline"/>
    <dgm:cxn modelId="{058488A0-31F8-490A-A5C4-4D93507F38AA}" type="presParOf" srcId="{B213DF6A-F734-445A-B31E-8B77A01310AB}" destId="{2F71391A-0BC1-4A01-82EC-321D73D93BD0}" srcOrd="3" destOrd="0" presId="urn:microsoft.com/office/officeart/2017/3/layout/DropPinTimeline"/>
    <dgm:cxn modelId="{0BF2143D-43BB-41A4-A862-1BF7D5DD8A10}" type="presParOf" srcId="{B213DF6A-F734-445A-B31E-8B77A01310AB}" destId="{8CA5B739-FF92-488F-8184-1D3A748C87A6}" srcOrd="4" destOrd="0" presId="urn:microsoft.com/office/officeart/2017/3/layout/DropPinTimeline"/>
    <dgm:cxn modelId="{4F862C8E-5013-4CF7-8924-6D6A5D2F1DE8}" type="presParOf" srcId="{B213DF6A-F734-445A-B31E-8B77A01310AB}" destId="{DE77B502-D4F4-41E4-99F0-0BE61B0A5878}" srcOrd="5" destOrd="0" presId="urn:microsoft.com/office/officeart/2017/3/layout/DropPinTimeline"/>
    <dgm:cxn modelId="{7E4C5741-A45B-49EA-BC3C-35A9E7D19174}" type="presParOf" srcId="{71327781-B0C8-4CDB-8E33-2BA9F42552F1}" destId="{2AB3DAEE-340A-4378-B521-CAB74D43ACAB}" srcOrd="9" destOrd="0" presId="urn:microsoft.com/office/officeart/2017/3/layout/DropPinTimeline"/>
    <dgm:cxn modelId="{AB5BB9BB-592F-455F-81F4-D2116BF085EF}" type="presParOf" srcId="{71327781-B0C8-4CDB-8E33-2BA9F42552F1}" destId="{D6FD8008-0C98-45D4-A674-206129B7C0A1}" srcOrd="10" destOrd="0" presId="urn:microsoft.com/office/officeart/2017/3/layout/DropPinTimeline"/>
    <dgm:cxn modelId="{35627E61-42B8-494E-8833-B84357F563BD}" type="presParOf" srcId="{D6FD8008-0C98-45D4-A674-206129B7C0A1}" destId="{3017E9C1-0D4A-4FE9-B93F-703BF9085503}" srcOrd="0" destOrd="0" presId="urn:microsoft.com/office/officeart/2017/3/layout/DropPinTimeline"/>
    <dgm:cxn modelId="{16712263-F847-4E1E-83B3-0C97184D4D03}" type="presParOf" srcId="{D6FD8008-0C98-45D4-A674-206129B7C0A1}" destId="{C2952530-2B8C-49A2-959B-BB8EED2CFCD1}" srcOrd="1" destOrd="0" presId="urn:microsoft.com/office/officeart/2017/3/layout/DropPinTimeline"/>
    <dgm:cxn modelId="{61927420-E355-43E0-A8E6-2A60D5DD5C71}" type="presParOf" srcId="{C2952530-2B8C-49A2-959B-BB8EED2CFCD1}" destId="{1FD0D68A-E5CE-4C3C-8607-F166988CA4A3}" srcOrd="0" destOrd="0" presId="urn:microsoft.com/office/officeart/2017/3/layout/DropPinTimeline"/>
    <dgm:cxn modelId="{FE424B70-528D-4A5C-81B8-60AC32EFECE6}" type="presParOf" srcId="{C2952530-2B8C-49A2-959B-BB8EED2CFCD1}" destId="{ABF7FF07-7403-4B38-A117-3F1FAAAF1F09}" srcOrd="1" destOrd="0" presId="urn:microsoft.com/office/officeart/2017/3/layout/DropPinTimeline"/>
    <dgm:cxn modelId="{754CE835-FD22-4330-8F21-C622A53B3780}" type="presParOf" srcId="{D6FD8008-0C98-45D4-A674-206129B7C0A1}" destId="{52E62E06-2E9F-433C-8B2C-F7CD35DDBEB0}" srcOrd="2" destOrd="0" presId="urn:microsoft.com/office/officeart/2017/3/layout/DropPinTimeline"/>
    <dgm:cxn modelId="{64821620-B783-498A-9792-894594F56E06}" type="presParOf" srcId="{D6FD8008-0C98-45D4-A674-206129B7C0A1}" destId="{472CC1E3-3C0F-470C-AC53-E931F811D844}" srcOrd="3" destOrd="0" presId="urn:microsoft.com/office/officeart/2017/3/layout/DropPinTimeline"/>
    <dgm:cxn modelId="{DF228787-53C9-4C4F-BD71-4F86F78EED87}" type="presParOf" srcId="{D6FD8008-0C98-45D4-A674-206129B7C0A1}" destId="{A3FA459F-3D97-482A-8D8F-79A57E3FE3F6}" srcOrd="4" destOrd="0" presId="urn:microsoft.com/office/officeart/2017/3/layout/DropPinTimeline"/>
    <dgm:cxn modelId="{E8C2752E-2304-417C-833C-873B21EB5850}" type="presParOf" srcId="{D6FD8008-0C98-45D4-A674-206129B7C0A1}" destId="{35A9D68D-6D1B-4FA2-978B-B4765095DCC9}"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FCD2A-D078-405C-94C3-D635A2D69F31}">
      <dsp:nvSpPr>
        <dsp:cNvPr id="0" name=""/>
        <dsp:cNvSpPr/>
      </dsp:nvSpPr>
      <dsp:spPr>
        <a:xfrm>
          <a:off x="0" y="2858529"/>
          <a:ext cx="11018837"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1">
          <a:scrgbClr r="0" g="0" b="0"/>
        </a:lnRef>
        <a:fillRef idx="1">
          <a:scrgbClr r="0" g="0" b="0"/>
        </a:fillRef>
        <a:effectRef idx="2">
          <a:scrgbClr r="0" g="0" b="0"/>
        </a:effectRef>
        <a:fontRef idx="minor"/>
      </dsp:style>
    </dsp:sp>
    <dsp:sp modelId="{7599F335-75E3-4BD8-A5AA-6CEF78690713}">
      <dsp:nvSpPr>
        <dsp:cNvPr id="0" name=""/>
        <dsp:cNvSpPr/>
      </dsp:nvSpPr>
      <dsp:spPr>
        <a:xfrm rot="8100000">
          <a:off x="87499" y="658779"/>
          <a:ext cx="420427" cy="420427"/>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C7D8A36D-1884-4B53-A8A3-778416A48853}">
      <dsp:nvSpPr>
        <dsp:cNvPr id="0" name=""/>
        <dsp:cNvSpPr/>
      </dsp:nvSpPr>
      <dsp:spPr>
        <a:xfrm>
          <a:off x="134205" y="705485"/>
          <a:ext cx="327015" cy="327015"/>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DF5B7FAB-B767-42F7-BEB5-4819521CA5AC}">
      <dsp:nvSpPr>
        <dsp:cNvPr id="0" name=""/>
        <dsp:cNvSpPr/>
      </dsp:nvSpPr>
      <dsp:spPr>
        <a:xfrm>
          <a:off x="595000" y="1166280"/>
          <a:ext cx="400854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0" bIns="104775" numCol="1" spcCol="1270" anchor="t" anchorCtr="0">
          <a:noAutofit/>
        </a:bodyPr>
        <a:lstStyle/>
        <a:p>
          <a:pPr marL="0" lvl="0" indent="0" algn="l" defTabSz="466725">
            <a:lnSpc>
              <a:spcPct val="90000"/>
            </a:lnSpc>
            <a:spcBef>
              <a:spcPct val="0"/>
            </a:spcBef>
            <a:spcAft>
              <a:spcPct val="35000"/>
            </a:spcAft>
            <a:buNone/>
          </a:pPr>
          <a:r>
            <a:rPr lang="en-US" sz="1050" kern="1200">
              <a:solidFill>
                <a:schemeClr val="tx1">
                  <a:lumMod val="50000"/>
                </a:schemeClr>
              </a:solidFill>
            </a:rPr>
            <a:t>Print events</a:t>
          </a:r>
        </a:p>
        <a:p>
          <a:pPr marL="0" lvl="0" indent="0" algn="l" defTabSz="466725">
            <a:lnSpc>
              <a:spcPct val="90000"/>
            </a:lnSpc>
            <a:spcBef>
              <a:spcPct val="0"/>
            </a:spcBef>
            <a:spcAft>
              <a:spcPct val="35000"/>
            </a:spcAft>
            <a:buNone/>
          </a:pPr>
          <a:r>
            <a:rPr lang="en-US" sz="1050" kern="1200">
              <a:solidFill>
                <a:schemeClr val="tx1">
                  <a:lumMod val="50000"/>
                </a:schemeClr>
              </a:solidFill>
            </a:rPr>
            <a:t>Email print</a:t>
          </a:r>
        </a:p>
        <a:p>
          <a:pPr marL="0" lvl="0" indent="0" algn="l" defTabSz="466725">
            <a:lnSpc>
              <a:spcPct val="90000"/>
            </a:lnSpc>
            <a:spcBef>
              <a:spcPct val="0"/>
            </a:spcBef>
            <a:spcAft>
              <a:spcPct val="35000"/>
            </a:spcAft>
            <a:buNone/>
          </a:pPr>
          <a:r>
            <a:rPr lang="en-US" sz="1050" kern="1200">
              <a:solidFill>
                <a:schemeClr val="tx1">
                  <a:lumMod val="50000"/>
                </a:schemeClr>
              </a:solidFill>
            </a:rPr>
            <a:t>User can cancel reports</a:t>
          </a:r>
        </a:p>
        <a:p>
          <a:pPr marL="0" lvl="0" indent="0" algn="l" defTabSz="466725">
            <a:lnSpc>
              <a:spcPct val="90000"/>
            </a:lnSpc>
            <a:spcBef>
              <a:spcPct val="0"/>
            </a:spcBef>
            <a:spcAft>
              <a:spcPct val="35000"/>
            </a:spcAft>
            <a:buNone/>
          </a:pPr>
          <a:r>
            <a:rPr lang="en-US" sz="1050" kern="1200">
              <a:solidFill>
                <a:schemeClr val="tx1">
                  <a:lumMod val="50000"/>
                </a:schemeClr>
              </a:solidFill>
            </a:rPr>
            <a:t>Server limits on report</a:t>
          </a:r>
        </a:p>
        <a:p>
          <a:pPr marL="0" lvl="0" indent="0" algn="l" defTabSz="466725">
            <a:lnSpc>
              <a:spcPct val="90000"/>
            </a:lnSpc>
            <a:spcBef>
              <a:spcPct val="0"/>
            </a:spcBef>
            <a:spcAft>
              <a:spcPct val="35000"/>
            </a:spcAft>
            <a:buNone/>
          </a:pPr>
          <a:r>
            <a:rPr lang="en-US" sz="1050" kern="1200">
              <a:solidFill>
                <a:schemeClr val="tx1">
                  <a:lumMod val="50000"/>
                </a:schemeClr>
              </a:solidFill>
            </a:rPr>
            <a:t>MICR fonts</a:t>
          </a:r>
        </a:p>
      </dsp:txBody>
      <dsp:txXfrm>
        <a:off x="595000" y="1166280"/>
        <a:ext cx="4008542" cy="1692249"/>
      </dsp:txXfrm>
    </dsp:sp>
    <dsp:sp modelId="{FBEA98B5-D962-46BF-873E-925F9A82E2D3}">
      <dsp:nvSpPr>
        <dsp:cNvPr id="0" name=""/>
        <dsp:cNvSpPr/>
      </dsp:nvSpPr>
      <dsp:spPr>
        <a:xfrm>
          <a:off x="595000" y="571705"/>
          <a:ext cx="400854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1</a:t>
          </a:r>
        </a:p>
      </dsp:txBody>
      <dsp:txXfrm>
        <a:off x="595000" y="571705"/>
        <a:ext cx="4008542" cy="594574"/>
      </dsp:txXfrm>
    </dsp:sp>
    <dsp:sp modelId="{7F7C6615-E2F0-4056-BC6D-61FD6AE2CAE0}">
      <dsp:nvSpPr>
        <dsp:cNvPr id="0" name=""/>
        <dsp:cNvSpPr/>
      </dsp:nvSpPr>
      <dsp:spPr>
        <a:xfrm>
          <a:off x="297713" y="1166280"/>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416A53-B418-4124-B4EC-DFF0168CA969}">
      <dsp:nvSpPr>
        <dsp:cNvPr id="0" name=""/>
        <dsp:cNvSpPr/>
      </dsp:nvSpPr>
      <dsp:spPr>
        <a:xfrm>
          <a:off x="242765" y="2805018"/>
          <a:ext cx="107023" cy="107023"/>
        </a:xfrm>
        <a:prstGeom prst="ellipse">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FA60CCC1-F0F3-4902-9471-7E6BE7818E36}">
      <dsp:nvSpPr>
        <dsp:cNvPr id="0" name=""/>
        <dsp:cNvSpPr/>
      </dsp:nvSpPr>
      <dsp:spPr>
        <a:xfrm rot="18900000">
          <a:off x="6275915" y="4637853"/>
          <a:ext cx="420427" cy="420427"/>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B78227C3-0D40-4E1E-8586-8399DE83CB74}">
      <dsp:nvSpPr>
        <dsp:cNvPr id="0" name=""/>
        <dsp:cNvSpPr/>
      </dsp:nvSpPr>
      <dsp:spPr>
        <a:xfrm>
          <a:off x="6322621" y="4684558"/>
          <a:ext cx="327015" cy="327015"/>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095C7F31-F7DB-4DC9-84BC-28C521912C81}">
      <dsp:nvSpPr>
        <dsp:cNvPr id="0" name=""/>
        <dsp:cNvSpPr/>
      </dsp:nvSpPr>
      <dsp:spPr>
        <a:xfrm>
          <a:off x="6783416" y="2858529"/>
          <a:ext cx="400854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69850" bIns="69850" numCol="1" spcCol="1270" anchor="b" anchorCtr="0">
          <a:noAutofit/>
        </a:bodyPr>
        <a:lstStyle/>
        <a:p>
          <a:pPr marL="0" lvl="0" indent="0" algn="l" defTabSz="466725">
            <a:lnSpc>
              <a:spcPct val="90000"/>
            </a:lnSpc>
            <a:spcBef>
              <a:spcPct val="0"/>
            </a:spcBef>
            <a:spcAft>
              <a:spcPct val="35000"/>
            </a:spcAft>
            <a:buNone/>
          </a:pPr>
          <a:endParaRPr lang="en-US" sz="105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Multiple previews from request page</a:t>
          </a:r>
        </a:p>
        <a:p>
          <a:pPr marL="0" lvl="0" indent="0" algn="l" defTabSz="466725">
            <a:lnSpc>
              <a:spcPct val="90000"/>
            </a:lnSpc>
            <a:spcBef>
              <a:spcPct val="0"/>
            </a:spcBef>
            <a:spcAft>
              <a:spcPct val="35000"/>
            </a:spcAft>
            <a:buNone/>
          </a:pPr>
          <a:r>
            <a:rPr lang="en-GB" sz="1050" i="0" kern="1200">
              <a:solidFill>
                <a:schemeClr val="tx1">
                  <a:lumMod val="50000"/>
                </a:schemeClr>
              </a:solidFill>
            </a:rPr>
            <a:t>Configurable limits on </a:t>
          </a:r>
        </a:p>
        <a:p>
          <a:pPr marL="0" lvl="0" indent="0" algn="l" defTabSz="466725">
            <a:lnSpc>
              <a:spcPct val="90000"/>
            </a:lnSpc>
            <a:spcBef>
              <a:spcPct val="0"/>
            </a:spcBef>
            <a:spcAft>
              <a:spcPct val="35000"/>
            </a:spcAft>
            <a:buNone/>
          </a:pPr>
          <a:r>
            <a:rPr lang="en-GB" sz="1050" i="0" kern="1200">
              <a:solidFill>
                <a:schemeClr val="tx1">
                  <a:lumMod val="50000"/>
                </a:schemeClr>
              </a:solidFill>
            </a:rPr>
            <a:t>  report execution time</a:t>
          </a:r>
          <a:endParaRPr lang="en-US" sz="1050" i="0" kern="1200">
            <a:solidFill>
              <a:schemeClr val="tx1">
                <a:lumMod val="50000"/>
              </a:schemeClr>
            </a:solidFill>
          </a:endParaRPr>
        </a:p>
      </dsp:txBody>
      <dsp:txXfrm>
        <a:off x="6783416" y="2858529"/>
        <a:ext cx="4008542" cy="1692249"/>
      </dsp:txXfrm>
    </dsp:sp>
    <dsp:sp modelId="{A8F03AC3-F218-43AD-A034-36AB97828B17}">
      <dsp:nvSpPr>
        <dsp:cNvPr id="0" name=""/>
        <dsp:cNvSpPr/>
      </dsp:nvSpPr>
      <dsp:spPr>
        <a:xfrm>
          <a:off x="6783416" y="4550779"/>
          <a:ext cx="400854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2</a:t>
          </a:r>
        </a:p>
      </dsp:txBody>
      <dsp:txXfrm>
        <a:off x="6783416" y="4550779"/>
        <a:ext cx="4008542" cy="594574"/>
      </dsp:txXfrm>
    </dsp:sp>
    <dsp:sp modelId="{3656881E-2B0C-4A5F-A768-AE4357C4D467}">
      <dsp:nvSpPr>
        <dsp:cNvPr id="0" name=""/>
        <dsp:cNvSpPr/>
      </dsp:nvSpPr>
      <dsp:spPr>
        <a:xfrm>
          <a:off x="6486129" y="2858529"/>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F2BE964-C7AA-4B32-8628-8049E8D15DE1}">
      <dsp:nvSpPr>
        <dsp:cNvPr id="0" name=""/>
        <dsp:cNvSpPr/>
      </dsp:nvSpPr>
      <dsp:spPr>
        <a:xfrm>
          <a:off x="6431180" y="2805018"/>
          <a:ext cx="107023" cy="107023"/>
        </a:xfrm>
        <a:prstGeom prst="ellipse">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FCD2A-D078-405C-94C3-D635A2D69F31}">
      <dsp:nvSpPr>
        <dsp:cNvPr id="0" name=""/>
        <dsp:cNvSpPr/>
      </dsp:nvSpPr>
      <dsp:spPr>
        <a:xfrm>
          <a:off x="0" y="2858529"/>
          <a:ext cx="11018837"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1">
          <a:scrgbClr r="0" g="0" b="0"/>
        </a:lnRef>
        <a:fillRef idx="1">
          <a:scrgbClr r="0" g="0" b="0"/>
        </a:fillRef>
        <a:effectRef idx="2">
          <a:scrgbClr r="0" g="0" b="0"/>
        </a:effectRef>
        <a:fontRef idx="minor"/>
      </dsp:style>
    </dsp:sp>
    <dsp:sp modelId="{0B5A4107-4924-4EA4-95C2-2D97CB9B0066}">
      <dsp:nvSpPr>
        <dsp:cNvPr id="0" name=""/>
        <dsp:cNvSpPr/>
      </dsp:nvSpPr>
      <dsp:spPr>
        <a:xfrm rot="8100000">
          <a:off x="90970" y="658779"/>
          <a:ext cx="420427" cy="420427"/>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95F0C06-9DA7-4907-AD75-B484BED0333E}">
      <dsp:nvSpPr>
        <dsp:cNvPr id="0" name=""/>
        <dsp:cNvSpPr/>
      </dsp:nvSpPr>
      <dsp:spPr>
        <a:xfrm>
          <a:off x="137676" y="705485"/>
          <a:ext cx="327015" cy="327015"/>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22A1F3BF-FE76-413C-9F55-5F4768163A9A}">
      <dsp:nvSpPr>
        <dsp:cNvPr id="0" name=""/>
        <dsp:cNvSpPr/>
      </dsp:nvSpPr>
      <dsp:spPr>
        <a:xfrm>
          <a:off x="598471" y="1166280"/>
          <a:ext cx="3666349"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US" sz="1050" kern="1200">
              <a:solidFill>
                <a:schemeClr val="tx1">
                  <a:lumMod val="50000"/>
                </a:schemeClr>
              </a:solidFill>
            </a:rPr>
            <a:t>Print events</a:t>
          </a:r>
        </a:p>
        <a:p>
          <a:pPr marL="0" lvl="0" indent="0" algn="l" defTabSz="466725">
            <a:lnSpc>
              <a:spcPct val="90000"/>
            </a:lnSpc>
            <a:spcBef>
              <a:spcPct val="0"/>
            </a:spcBef>
            <a:spcAft>
              <a:spcPct val="35000"/>
            </a:spcAft>
            <a:buNone/>
          </a:pPr>
          <a:r>
            <a:rPr lang="en-US" sz="1050" kern="1200">
              <a:solidFill>
                <a:schemeClr val="tx1">
                  <a:lumMod val="50000"/>
                </a:schemeClr>
              </a:solidFill>
            </a:rPr>
            <a:t>Email print</a:t>
          </a:r>
        </a:p>
        <a:p>
          <a:pPr marL="0" lvl="0" indent="0" algn="l" defTabSz="466725">
            <a:lnSpc>
              <a:spcPct val="90000"/>
            </a:lnSpc>
            <a:spcBef>
              <a:spcPct val="0"/>
            </a:spcBef>
            <a:spcAft>
              <a:spcPct val="35000"/>
            </a:spcAft>
            <a:buNone/>
          </a:pPr>
          <a:r>
            <a:rPr lang="en-US" sz="1050" kern="1200">
              <a:solidFill>
                <a:schemeClr val="tx1">
                  <a:lumMod val="50000"/>
                </a:schemeClr>
              </a:solidFill>
            </a:rPr>
            <a:t>User can cancel reports</a:t>
          </a:r>
        </a:p>
        <a:p>
          <a:pPr marL="0" lvl="0" indent="0" algn="l" defTabSz="466725">
            <a:lnSpc>
              <a:spcPct val="90000"/>
            </a:lnSpc>
            <a:spcBef>
              <a:spcPct val="0"/>
            </a:spcBef>
            <a:spcAft>
              <a:spcPct val="35000"/>
            </a:spcAft>
            <a:buNone/>
          </a:pPr>
          <a:r>
            <a:rPr lang="en-US" sz="1050" kern="1200">
              <a:solidFill>
                <a:schemeClr val="tx1">
                  <a:lumMod val="50000"/>
                </a:schemeClr>
              </a:solidFill>
            </a:rPr>
            <a:t>Server limits on report</a:t>
          </a:r>
        </a:p>
        <a:p>
          <a:pPr marL="0" lvl="0" indent="0" algn="l" defTabSz="466725">
            <a:lnSpc>
              <a:spcPct val="90000"/>
            </a:lnSpc>
            <a:spcBef>
              <a:spcPct val="0"/>
            </a:spcBef>
            <a:spcAft>
              <a:spcPct val="35000"/>
            </a:spcAft>
            <a:buNone/>
          </a:pPr>
          <a:r>
            <a:rPr lang="en-US" sz="1050" kern="1200">
              <a:solidFill>
                <a:schemeClr val="tx1">
                  <a:lumMod val="50000"/>
                </a:schemeClr>
              </a:solidFill>
            </a:rPr>
            <a:t>MICR fonts</a:t>
          </a:r>
        </a:p>
      </dsp:txBody>
      <dsp:txXfrm>
        <a:off x="598471" y="1166280"/>
        <a:ext cx="3666349" cy="1692249"/>
      </dsp:txXfrm>
    </dsp:sp>
    <dsp:sp modelId="{F9AEF0A6-6D47-472F-97E1-9C6D893EC170}">
      <dsp:nvSpPr>
        <dsp:cNvPr id="0" name=""/>
        <dsp:cNvSpPr/>
      </dsp:nvSpPr>
      <dsp:spPr>
        <a:xfrm>
          <a:off x="598471" y="571705"/>
          <a:ext cx="3666349"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1</a:t>
          </a:r>
        </a:p>
      </dsp:txBody>
      <dsp:txXfrm>
        <a:off x="598471" y="571705"/>
        <a:ext cx="3666349" cy="594574"/>
      </dsp:txXfrm>
    </dsp:sp>
    <dsp:sp modelId="{3FA7586A-CC21-499B-A7BD-DC80D591F327}">
      <dsp:nvSpPr>
        <dsp:cNvPr id="0" name=""/>
        <dsp:cNvSpPr/>
      </dsp:nvSpPr>
      <dsp:spPr>
        <a:xfrm>
          <a:off x="292947" y="1166280"/>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436D979-D6F2-4A82-AF1B-CB585E6AE439}">
      <dsp:nvSpPr>
        <dsp:cNvPr id="0" name=""/>
        <dsp:cNvSpPr/>
      </dsp:nvSpPr>
      <dsp:spPr>
        <a:xfrm>
          <a:off x="237998" y="2805018"/>
          <a:ext cx="107023"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28315ED4-7472-4819-ACD8-4B267F79D732}">
      <dsp:nvSpPr>
        <dsp:cNvPr id="0" name=""/>
        <dsp:cNvSpPr/>
      </dsp:nvSpPr>
      <dsp:spPr>
        <a:xfrm rot="18900000">
          <a:off x="600309" y="4666797"/>
          <a:ext cx="420427" cy="420427"/>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C11874E-1D73-4D0D-80D1-4D9DF5116A11}">
      <dsp:nvSpPr>
        <dsp:cNvPr id="0" name=""/>
        <dsp:cNvSpPr/>
      </dsp:nvSpPr>
      <dsp:spPr>
        <a:xfrm>
          <a:off x="647015" y="4713502"/>
          <a:ext cx="327015" cy="327015"/>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FDC2F91E-19AC-4C64-BBB1-6BD5B7C81419}">
      <dsp:nvSpPr>
        <dsp:cNvPr id="0" name=""/>
        <dsp:cNvSpPr/>
      </dsp:nvSpPr>
      <dsp:spPr>
        <a:xfrm>
          <a:off x="1057916" y="2835722"/>
          <a:ext cx="3666349"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endParaRPr lang="en-US" sz="105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Multiple previews from request page</a:t>
          </a:r>
        </a:p>
        <a:p>
          <a:pPr marL="0" lvl="0" indent="0" algn="l" defTabSz="466725">
            <a:lnSpc>
              <a:spcPct val="90000"/>
            </a:lnSpc>
            <a:spcBef>
              <a:spcPct val="0"/>
            </a:spcBef>
            <a:spcAft>
              <a:spcPct val="35000"/>
            </a:spcAft>
            <a:buNone/>
          </a:pPr>
          <a:r>
            <a:rPr lang="en-GB" sz="1050" i="0" kern="1200">
              <a:solidFill>
                <a:schemeClr val="tx1">
                  <a:lumMod val="50000"/>
                </a:schemeClr>
              </a:solidFill>
            </a:rPr>
            <a:t>Configurable limits on </a:t>
          </a:r>
        </a:p>
        <a:p>
          <a:pPr marL="0" lvl="0" indent="0" algn="l" defTabSz="466725">
            <a:lnSpc>
              <a:spcPct val="90000"/>
            </a:lnSpc>
            <a:spcBef>
              <a:spcPct val="0"/>
            </a:spcBef>
            <a:spcAft>
              <a:spcPct val="35000"/>
            </a:spcAft>
            <a:buNone/>
          </a:pPr>
          <a:r>
            <a:rPr lang="en-GB" sz="1050" i="0" kern="1200">
              <a:solidFill>
                <a:schemeClr val="tx1">
                  <a:lumMod val="50000"/>
                </a:schemeClr>
              </a:solidFill>
            </a:rPr>
            <a:t>  report execution time</a:t>
          </a:r>
          <a:endParaRPr lang="en-US" sz="1050" i="0" kern="1200">
            <a:solidFill>
              <a:schemeClr val="tx1">
                <a:lumMod val="50000"/>
              </a:schemeClr>
            </a:solidFill>
          </a:endParaRPr>
        </a:p>
      </dsp:txBody>
      <dsp:txXfrm>
        <a:off x="1057916" y="2835722"/>
        <a:ext cx="3666349" cy="1692249"/>
      </dsp:txXfrm>
    </dsp:sp>
    <dsp:sp modelId="{C343BB10-BECF-4454-8B3E-015180EE04B5}">
      <dsp:nvSpPr>
        <dsp:cNvPr id="0" name=""/>
        <dsp:cNvSpPr/>
      </dsp:nvSpPr>
      <dsp:spPr>
        <a:xfrm>
          <a:off x="1057916" y="4527971"/>
          <a:ext cx="3666349"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2</a:t>
          </a:r>
        </a:p>
      </dsp:txBody>
      <dsp:txXfrm>
        <a:off x="1057916" y="4527971"/>
        <a:ext cx="3666349" cy="594574"/>
      </dsp:txXfrm>
    </dsp:sp>
    <dsp:sp modelId="{A888E197-9FA5-4F52-91D4-AE5E16124220}">
      <dsp:nvSpPr>
        <dsp:cNvPr id="0" name=""/>
        <dsp:cNvSpPr/>
      </dsp:nvSpPr>
      <dsp:spPr>
        <a:xfrm>
          <a:off x="813700" y="2903949"/>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1E9BBB-3F11-4E37-ADD8-236165BFC23B}">
      <dsp:nvSpPr>
        <dsp:cNvPr id="0" name=""/>
        <dsp:cNvSpPr/>
      </dsp:nvSpPr>
      <dsp:spPr>
        <a:xfrm>
          <a:off x="758752" y="2850438"/>
          <a:ext cx="107023"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DC831047-8D0A-4369-BFD7-C0DF423D0C62}">
      <dsp:nvSpPr>
        <dsp:cNvPr id="0" name=""/>
        <dsp:cNvSpPr/>
      </dsp:nvSpPr>
      <dsp:spPr>
        <a:xfrm rot="8100000">
          <a:off x="4249025" y="629383"/>
          <a:ext cx="420427" cy="420427"/>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98C60D08-1F3A-4D30-AA54-4F275FD7F0E5}">
      <dsp:nvSpPr>
        <dsp:cNvPr id="0" name=""/>
        <dsp:cNvSpPr/>
      </dsp:nvSpPr>
      <dsp:spPr>
        <a:xfrm>
          <a:off x="4295730" y="676089"/>
          <a:ext cx="327015" cy="327015"/>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CE8B7527-8483-48A7-B5E6-EFCD413D204A}">
      <dsp:nvSpPr>
        <dsp:cNvPr id="0" name=""/>
        <dsp:cNvSpPr/>
      </dsp:nvSpPr>
      <dsp:spPr>
        <a:xfrm>
          <a:off x="4698653" y="1186091"/>
          <a:ext cx="3666349"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GB" sz="1050" i="0" kern="1200">
              <a:solidFill>
                <a:schemeClr val="tx1">
                  <a:lumMod val="50000"/>
                </a:schemeClr>
              </a:solidFill>
            </a:rPr>
            <a:t>Report </a:t>
          </a:r>
          <a:r>
            <a:rPr lang="en-GB" sz="1050" i="0" kern="1200">
              <a:solidFill>
                <a:srgbClr val="FFFFFF">
                  <a:lumMod val="50000"/>
                </a:srgbClr>
              </a:solidFill>
              <a:latin typeface="Segoe UI"/>
              <a:ea typeface="+mn-ea"/>
              <a:cs typeface="+mn-cs"/>
            </a:rPr>
            <a:t>dataset in Excel</a:t>
          </a:r>
          <a:endParaRPr lang="en-US"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Microsoft Universal Print</a:t>
          </a:r>
          <a:endParaRPr lang="en-US"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Choose printer on request page</a:t>
          </a:r>
          <a:endParaRPr lang="en-US"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New report property </a:t>
          </a:r>
          <a:r>
            <a:rPr lang="en-GB" sz="1050" i="0" kern="1200" err="1">
              <a:solidFill>
                <a:schemeClr val="tx1">
                  <a:lumMod val="50000"/>
                </a:schemeClr>
              </a:solidFill>
            </a:rPr>
            <a:t>AllowScheduling</a:t>
          </a:r>
          <a:endParaRPr lang="en-DK"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AL Report Extensibility</a:t>
          </a:r>
        </a:p>
        <a:p>
          <a:pPr marL="0" lvl="0" indent="0" algn="l" defTabSz="466725">
            <a:lnSpc>
              <a:spcPct val="90000"/>
            </a:lnSpc>
            <a:spcBef>
              <a:spcPct val="0"/>
            </a:spcBef>
            <a:spcAft>
              <a:spcPct val="35000"/>
            </a:spcAft>
            <a:buNone/>
          </a:pPr>
          <a:r>
            <a:rPr lang="en-GB" sz="1050" i="0" kern="1200">
              <a:solidFill>
                <a:schemeClr val="tx1">
                  <a:lumMod val="50000"/>
                </a:schemeClr>
              </a:solidFill>
            </a:rPr>
            <a:t>1D barcode fonts + encoding</a:t>
          </a:r>
        </a:p>
        <a:p>
          <a:pPr marL="0" lvl="0" indent="0" algn="l" defTabSz="466725">
            <a:lnSpc>
              <a:spcPct val="90000"/>
            </a:lnSpc>
            <a:spcBef>
              <a:spcPct val="0"/>
            </a:spcBef>
            <a:spcAft>
              <a:spcPct val="35000"/>
            </a:spcAft>
            <a:buNone/>
          </a:pPr>
          <a:endParaRPr lang="en-DK" sz="1050" i="0" kern="1200">
            <a:solidFill>
              <a:schemeClr val="tx1">
                <a:lumMod val="50000"/>
              </a:schemeClr>
            </a:solidFill>
          </a:endParaRPr>
        </a:p>
      </dsp:txBody>
      <dsp:txXfrm>
        <a:off x="4698653" y="1186091"/>
        <a:ext cx="3666349" cy="1692249"/>
      </dsp:txXfrm>
    </dsp:sp>
    <dsp:sp modelId="{6D0D6B27-858B-4FE4-A0AB-349DEBDCBB99}">
      <dsp:nvSpPr>
        <dsp:cNvPr id="0" name=""/>
        <dsp:cNvSpPr/>
      </dsp:nvSpPr>
      <dsp:spPr>
        <a:xfrm>
          <a:off x="4698653" y="591517"/>
          <a:ext cx="3666349"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2021 release wave 1</a:t>
          </a:r>
        </a:p>
      </dsp:txBody>
      <dsp:txXfrm>
        <a:off x="4698653" y="591517"/>
        <a:ext cx="3666349" cy="594574"/>
      </dsp:txXfrm>
    </dsp:sp>
    <dsp:sp modelId="{16B63643-9B21-4C88-B758-6D80E5DF71C1}">
      <dsp:nvSpPr>
        <dsp:cNvPr id="0" name=""/>
        <dsp:cNvSpPr/>
      </dsp:nvSpPr>
      <dsp:spPr>
        <a:xfrm>
          <a:off x="4479538" y="1180715"/>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E90F3E0-9436-4313-A4A8-F428ECC0395F}">
      <dsp:nvSpPr>
        <dsp:cNvPr id="0" name=""/>
        <dsp:cNvSpPr/>
      </dsp:nvSpPr>
      <dsp:spPr>
        <a:xfrm>
          <a:off x="4424589" y="2819453"/>
          <a:ext cx="107023"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13B1DDE0-24CC-4F4A-9962-1970BB382D74}">
      <dsp:nvSpPr>
        <dsp:cNvPr id="0" name=""/>
        <dsp:cNvSpPr/>
      </dsp:nvSpPr>
      <dsp:spPr>
        <a:xfrm rot="18900000">
          <a:off x="4851242" y="4614640"/>
          <a:ext cx="420427" cy="420427"/>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57D666B-96B3-4B26-BAB0-DF3F69FC6587}">
      <dsp:nvSpPr>
        <dsp:cNvPr id="0" name=""/>
        <dsp:cNvSpPr/>
      </dsp:nvSpPr>
      <dsp:spPr>
        <a:xfrm>
          <a:off x="4897948" y="4661346"/>
          <a:ext cx="327015" cy="327015"/>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9C9A4907-91F8-465C-AF53-67E6DB40D1D5}">
      <dsp:nvSpPr>
        <dsp:cNvPr id="0" name=""/>
        <dsp:cNvSpPr/>
      </dsp:nvSpPr>
      <dsp:spPr>
        <a:xfrm>
          <a:off x="5541085" y="2862293"/>
          <a:ext cx="3666349"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2D barcode fonts + encoding</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US" sz="1050" i="0" kern="1200" noProof="0">
              <a:solidFill>
                <a:srgbClr val="FFFFFF">
                  <a:lumMod val="50000"/>
                </a:srgbClr>
              </a:solidFill>
              <a:latin typeface="Segoe UI"/>
              <a:ea typeface="+mn-ea"/>
              <a:cs typeface="+mn-cs"/>
            </a:rPr>
            <a:t>New report inbox</a:t>
          </a:r>
          <a:endParaRPr lang="en-GB" sz="1050" i="0" kern="1200">
            <a:solidFill>
              <a:srgbClr val="FFFFFF">
                <a:lumMod val="50000"/>
              </a:srgbClr>
            </a:solidFill>
            <a:latin typeface="Segoe UI"/>
            <a:ea typeface="+mn-ea"/>
            <a:cs typeface="+mn-cs"/>
          </a:endParaRPr>
        </a:p>
      </dsp:txBody>
      <dsp:txXfrm>
        <a:off x="5541085" y="2862293"/>
        <a:ext cx="3666349" cy="1692249"/>
      </dsp:txXfrm>
    </dsp:sp>
    <dsp:sp modelId="{85AA2323-9ECB-4D8D-B1CD-6F9257B64B85}">
      <dsp:nvSpPr>
        <dsp:cNvPr id="0" name=""/>
        <dsp:cNvSpPr/>
      </dsp:nvSpPr>
      <dsp:spPr>
        <a:xfrm>
          <a:off x="5541085" y="4554543"/>
          <a:ext cx="3666349"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solidFill>
                <a:srgbClr val="FFFFFF">
                  <a:lumMod val="50000"/>
                </a:srgbClr>
              </a:solidFill>
              <a:latin typeface="Segoe UI"/>
              <a:ea typeface="+mn-ea"/>
              <a:cs typeface="+mn-cs"/>
            </a:rPr>
            <a:t>2021 release wave 2</a:t>
          </a:r>
          <a:endParaRPr lang="da-DK" sz="1400" b="1" kern="1200">
            <a:solidFill>
              <a:srgbClr val="FFFFFF">
                <a:lumMod val="50000"/>
              </a:srgbClr>
            </a:solidFill>
            <a:latin typeface="Segoe UI"/>
            <a:ea typeface="+mn-ea"/>
            <a:cs typeface="+mn-cs"/>
          </a:endParaRPr>
        </a:p>
      </dsp:txBody>
      <dsp:txXfrm>
        <a:off x="5541085" y="4554543"/>
        <a:ext cx="3666349" cy="594574"/>
      </dsp:txXfrm>
    </dsp:sp>
    <dsp:sp modelId="{D9CB7C46-1C0F-4BFF-90E9-A9EED07A090C}">
      <dsp:nvSpPr>
        <dsp:cNvPr id="0" name=""/>
        <dsp:cNvSpPr/>
      </dsp:nvSpPr>
      <dsp:spPr>
        <a:xfrm>
          <a:off x="5057902" y="2888872"/>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4FEF246-D0C6-462E-B0C3-B5DC7E28F1F5}">
      <dsp:nvSpPr>
        <dsp:cNvPr id="0" name=""/>
        <dsp:cNvSpPr/>
      </dsp:nvSpPr>
      <dsp:spPr>
        <a:xfrm>
          <a:off x="5002954" y="2835360"/>
          <a:ext cx="107023"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FCD2A-D078-405C-94C3-D635A2D69F31}">
      <dsp:nvSpPr>
        <dsp:cNvPr id="0" name=""/>
        <dsp:cNvSpPr/>
      </dsp:nvSpPr>
      <dsp:spPr>
        <a:xfrm>
          <a:off x="0" y="2858529"/>
          <a:ext cx="11018837"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1">
          <a:scrgbClr r="0" g="0" b="0"/>
        </a:lnRef>
        <a:fillRef idx="1">
          <a:scrgbClr r="0" g="0" b="0"/>
        </a:fillRef>
        <a:effectRef idx="2">
          <a:scrgbClr r="0" g="0" b="0"/>
        </a:effectRef>
        <a:fontRef idx="minor"/>
      </dsp:style>
    </dsp:sp>
    <dsp:sp modelId="{0B5A4107-4924-4EA4-95C2-2D97CB9B0066}">
      <dsp:nvSpPr>
        <dsp:cNvPr id="0" name=""/>
        <dsp:cNvSpPr/>
      </dsp:nvSpPr>
      <dsp:spPr>
        <a:xfrm rot="8100000">
          <a:off x="85807" y="662539"/>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95F0C06-9DA7-4907-AD75-B484BED0333E}">
      <dsp:nvSpPr>
        <dsp:cNvPr id="0" name=""/>
        <dsp:cNvSpPr/>
      </dsp:nvSpPr>
      <dsp:spPr>
        <a:xfrm>
          <a:off x="131678" y="708410"/>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22A1F3BF-FE76-413C-9F55-5F4768163A9A}">
      <dsp:nvSpPr>
        <dsp:cNvPr id="0" name=""/>
        <dsp:cNvSpPr/>
      </dsp:nvSpPr>
      <dsp:spPr>
        <a:xfrm>
          <a:off x="584230" y="1166280"/>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US" sz="1050" kern="1200">
              <a:solidFill>
                <a:schemeClr val="tx1">
                  <a:lumMod val="50000"/>
                </a:schemeClr>
              </a:solidFill>
            </a:rPr>
            <a:t>Print events</a:t>
          </a:r>
        </a:p>
        <a:p>
          <a:pPr marL="0" lvl="0" indent="0" algn="l" defTabSz="466725">
            <a:lnSpc>
              <a:spcPct val="90000"/>
            </a:lnSpc>
            <a:spcBef>
              <a:spcPct val="0"/>
            </a:spcBef>
            <a:spcAft>
              <a:spcPct val="35000"/>
            </a:spcAft>
            <a:buNone/>
          </a:pPr>
          <a:r>
            <a:rPr lang="en-US" sz="1050" kern="1200">
              <a:solidFill>
                <a:schemeClr val="tx1">
                  <a:lumMod val="50000"/>
                </a:schemeClr>
              </a:solidFill>
            </a:rPr>
            <a:t>Email print</a:t>
          </a:r>
        </a:p>
        <a:p>
          <a:pPr marL="0" lvl="0" indent="0" algn="l" defTabSz="466725">
            <a:lnSpc>
              <a:spcPct val="90000"/>
            </a:lnSpc>
            <a:spcBef>
              <a:spcPct val="0"/>
            </a:spcBef>
            <a:spcAft>
              <a:spcPct val="35000"/>
            </a:spcAft>
            <a:buNone/>
          </a:pPr>
          <a:r>
            <a:rPr lang="en-US" sz="1050" kern="1200">
              <a:solidFill>
                <a:schemeClr val="tx1">
                  <a:lumMod val="50000"/>
                </a:schemeClr>
              </a:solidFill>
            </a:rPr>
            <a:t>User can cancel reports</a:t>
          </a:r>
        </a:p>
        <a:p>
          <a:pPr marL="0" lvl="0" indent="0" algn="l" defTabSz="466725">
            <a:lnSpc>
              <a:spcPct val="90000"/>
            </a:lnSpc>
            <a:spcBef>
              <a:spcPct val="0"/>
            </a:spcBef>
            <a:spcAft>
              <a:spcPct val="35000"/>
            </a:spcAft>
            <a:buNone/>
          </a:pPr>
          <a:r>
            <a:rPr lang="en-US" sz="1050" kern="1200">
              <a:solidFill>
                <a:schemeClr val="tx1">
                  <a:lumMod val="50000"/>
                </a:schemeClr>
              </a:solidFill>
            </a:rPr>
            <a:t>Server limits on report</a:t>
          </a:r>
        </a:p>
        <a:p>
          <a:pPr marL="0" lvl="0" indent="0" algn="l" defTabSz="466725">
            <a:lnSpc>
              <a:spcPct val="90000"/>
            </a:lnSpc>
            <a:spcBef>
              <a:spcPct val="0"/>
            </a:spcBef>
            <a:spcAft>
              <a:spcPct val="35000"/>
            </a:spcAft>
            <a:buNone/>
          </a:pPr>
          <a:r>
            <a:rPr lang="en-US" sz="1050" kern="1200">
              <a:solidFill>
                <a:schemeClr val="tx1">
                  <a:lumMod val="50000"/>
                </a:schemeClr>
              </a:solidFill>
            </a:rPr>
            <a:t>MICR fonts</a:t>
          </a:r>
        </a:p>
      </dsp:txBody>
      <dsp:txXfrm>
        <a:off x="584230" y="1166280"/>
        <a:ext cx="2575092" cy="1692249"/>
      </dsp:txXfrm>
    </dsp:sp>
    <dsp:sp modelId="{F9AEF0A6-6D47-472F-97E1-9C6D893EC170}">
      <dsp:nvSpPr>
        <dsp:cNvPr id="0" name=""/>
        <dsp:cNvSpPr/>
      </dsp:nvSpPr>
      <dsp:spPr>
        <a:xfrm>
          <a:off x="584230" y="571705"/>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1</a:t>
          </a:r>
        </a:p>
      </dsp:txBody>
      <dsp:txXfrm>
        <a:off x="584230" y="571705"/>
        <a:ext cx="2575092" cy="594574"/>
      </dsp:txXfrm>
    </dsp:sp>
    <dsp:sp modelId="{3FA7586A-CC21-499B-A7BD-DC80D591F327}">
      <dsp:nvSpPr>
        <dsp:cNvPr id="0" name=""/>
        <dsp:cNvSpPr/>
      </dsp:nvSpPr>
      <dsp:spPr>
        <a:xfrm>
          <a:off x="284024" y="1166280"/>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436D979-D6F2-4A82-AF1B-CB585E6AE439}">
      <dsp:nvSpPr>
        <dsp:cNvPr id="0" name=""/>
        <dsp:cNvSpPr/>
      </dsp:nvSpPr>
      <dsp:spPr>
        <a:xfrm>
          <a:off x="236787" y="2805018"/>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28315ED4-7472-4819-ACD8-4B267F79D732}">
      <dsp:nvSpPr>
        <dsp:cNvPr id="0" name=""/>
        <dsp:cNvSpPr/>
      </dsp:nvSpPr>
      <dsp:spPr>
        <a:xfrm rot="18900000">
          <a:off x="373274" y="4649961"/>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C11874E-1D73-4D0D-80D1-4D9DF5116A11}">
      <dsp:nvSpPr>
        <dsp:cNvPr id="0" name=""/>
        <dsp:cNvSpPr/>
      </dsp:nvSpPr>
      <dsp:spPr>
        <a:xfrm>
          <a:off x="419144" y="4695831"/>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FDC2F91E-19AC-4C64-BBB1-6BD5B7C81419}">
      <dsp:nvSpPr>
        <dsp:cNvPr id="0" name=""/>
        <dsp:cNvSpPr/>
      </dsp:nvSpPr>
      <dsp:spPr>
        <a:xfrm>
          <a:off x="935043" y="2835722"/>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endParaRPr lang="en-US" sz="105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Multiple previews from request page</a:t>
          </a:r>
        </a:p>
        <a:p>
          <a:pPr marL="0" lvl="0" indent="0" algn="l" defTabSz="466725">
            <a:lnSpc>
              <a:spcPct val="90000"/>
            </a:lnSpc>
            <a:spcBef>
              <a:spcPct val="0"/>
            </a:spcBef>
            <a:spcAft>
              <a:spcPct val="35000"/>
            </a:spcAft>
            <a:buNone/>
          </a:pPr>
          <a:r>
            <a:rPr lang="en-GB" sz="1050" i="0" kern="1200">
              <a:solidFill>
                <a:schemeClr val="tx1">
                  <a:lumMod val="50000"/>
                </a:schemeClr>
              </a:solidFill>
            </a:rPr>
            <a:t>Configurable limits on </a:t>
          </a:r>
        </a:p>
        <a:p>
          <a:pPr marL="0" lvl="0" indent="0" algn="l" defTabSz="466725">
            <a:lnSpc>
              <a:spcPct val="90000"/>
            </a:lnSpc>
            <a:spcBef>
              <a:spcPct val="0"/>
            </a:spcBef>
            <a:spcAft>
              <a:spcPct val="35000"/>
            </a:spcAft>
            <a:buNone/>
          </a:pPr>
          <a:r>
            <a:rPr lang="en-GB" sz="1050" i="0" kern="1200">
              <a:solidFill>
                <a:schemeClr val="tx1">
                  <a:lumMod val="50000"/>
                </a:schemeClr>
              </a:solidFill>
            </a:rPr>
            <a:t>  report execution time</a:t>
          </a:r>
          <a:endParaRPr lang="en-US" sz="1050" i="0" kern="1200">
            <a:solidFill>
              <a:schemeClr val="tx1">
                <a:lumMod val="50000"/>
              </a:schemeClr>
            </a:solidFill>
          </a:endParaRPr>
        </a:p>
      </dsp:txBody>
      <dsp:txXfrm>
        <a:off x="935043" y="2835722"/>
        <a:ext cx="2575092" cy="1692249"/>
      </dsp:txXfrm>
    </dsp:sp>
    <dsp:sp modelId="{C343BB10-BECF-4454-8B3E-015180EE04B5}">
      <dsp:nvSpPr>
        <dsp:cNvPr id="0" name=""/>
        <dsp:cNvSpPr/>
      </dsp:nvSpPr>
      <dsp:spPr>
        <a:xfrm>
          <a:off x="935043" y="4527971"/>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2</a:t>
          </a:r>
        </a:p>
      </dsp:txBody>
      <dsp:txXfrm>
        <a:off x="935043" y="4527971"/>
        <a:ext cx="2575092" cy="594574"/>
      </dsp:txXfrm>
    </dsp:sp>
    <dsp:sp modelId="{A888E197-9FA5-4F52-91D4-AE5E16124220}">
      <dsp:nvSpPr>
        <dsp:cNvPr id="0" name=""/>
        <dsp:cNvSpPr/>
      </dsp:nvSpPr>
      <dsp:spPr>
        <a:xfrm>
          <a:off x="570000" y="2842487"/>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1E9BBB-3F11-4E37-ADD8-236165BFC23B}">
      <dsp:nvSpPr>
        <dsp:cNvPr id="0" name=""/>
        <dsp:cNvSpPr/>
      </dsp:nvSpPr>
      <dsp:spPr>
        <a:xfrm>
          <a:off x="522764" y="2788975"/>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DC831047-8D0A-4369-BFD7-C0DF423D0C62}">
      <dsp:nvSpPr>
        <dsp:cNvPr id="0" name=""/>
        <dsp:cNvSpPr/>
      </dsp:nvSpPr>
      <dsp:spPr>
        <a:xfrm rot="8100000">
          <a:off x="2995968" y="633143"/>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98C60D08-1F3A-4D30-AA54-4F275FD7F0E5}">
      <dsp:nvSpPr>
        <dsp:cNvPr id="0" name=""/>
        <dsp:cNvSpPr/>
      </dsp:nvSpPr>
      <dsp:spPr>
        <a:xfrm>
          <a:off x="3041838" y="679014"/>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CE8B7527-8483-48A7-B5E6-EFCD413D204A}">
      <dsp:nvSpPr>
        <dsp:cNvPr id="0" name=""/>
        <dsp:cNvSpPr/>
      </dsp:nvSpPr>
      <dsp:spPr>
        <a:xfrm>
          <a:off x="3520264" y="1186091"/>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GB" sz="1050" i="0" kern="1200">
              <a:solidFill>
                <a:schemeClr val="tx1">
                  <a:lumMod val="50000"/>
                </a:schemeClr>
              </a:solidFill>
            </a:rPr>
            <a:t>Report </a:t>
          </a:r>
          <a:r>
            <a:rPr lang="en-GB" sz="1050" i="0" kern="1200">
              <a:solidFill>
                <a:srgbClr val="FFFFFF">
                  <a:lumMod val="50000"/>
                </a:srgbClr>
              </a:solidFill>
              <a:latin typeface="Segoe UI"/>
              <a:ea typeface="+mn-ea"/>
              <a:cs typeface="+mn-cs"/>
            </a:rPr>
            <a:t>dataset in Excel</a:t>
          </a:r>
          <a:endParaRPr lang="en-US"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Microsoft Universal Print</a:t>
          </a:r>
          <a:endParaRPr lang="en-US"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Choose printer on request page</a:t>
          </a:r>
          <a:endParaRPr lang="en-US"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New report property </a:t>
          </a:r>
          <a:r>
            <a:rPr lang="en-GB" sz="1050" i="0" kern="1200" err="1">
              <a:solidFill>
                <a:schemeClr val="tx1">
                  <a:lumMod val="50000"/>
                </a:schemeClr>
              </a:solidFill>
            </a:rPr>
            <a:t>AllowScheduling</a:t>
          </a:r>
          <a:endParaRPr lang="en-DK"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AL Report Extensibility</a:t>
          </a:r>
        </a:p>
        <a:p>
          <a:pPr marL="0" lvl="0" indent="0" algn="l" defTabSz="466725">
            <a:lnSpc>
              <a:spcPct val="90000"/>
            </a:lnSpc>
            <a:spcBef>
              <a:spcPct val="0"/>
            </a:spcBef>
            <a:spcAft>
              <a:spcPct val="35000"/>
            </a:spcAft>
            <a:buNone/>
          </a:pPr>
          <a:r>
            <a:rPr lang="en-GB" sz="1050" i="0" kern="1200">
              <a:solidFill>
                <a:schemeClr val="tx1">
                  <a:lumMod val="50000"/>
                </a:schemeClr>
              </a:solidFill>
            </a:rPr>
            <a:t>1D barcode fonts + encoding</a:t>
          </a:r>
        </a:p>
        <a:p>
          <a:pPr marL="0" lvl="0" indent="0" algn="l" defTabSz="466725">
            <a:lnSpc>
              <a:spcPct val="90000"/>
            </a:lnSpc>
            <a:spcBef>
              <a:spcPct val="0"/>
            </a:spcBef>
            <a:spcAft>
              <a:spcPct val="35000"/>
            </a:spcAft>
            <a:buNone/>
          </a:pPr>
          <a:endParaRPr lang="en-DK" sz="1050" i="0" kern="1200">
            <a:solidFill>
              <a:schemeClr val="tx1">
                <a:lumMod val="50000"/>
              </a:schemeClr>
            </a:solidFill>
          </a:endParaRPr>
        </a:p>
      </dsp:txBody>
      <dsp:txXfrm>
        <a:off x="3520264" y="1186091"/>
        <a:ext cx="2575092" cy="1692249"/>
      </dsp:txXfrm>
    </dsp:sp>
    <dsp:sp modelId="{6D0D6B27-858B-4FE4-A0AB-349DEBDCBB99}">
      <dsp:nvSpPr>
        <dsp:cNvPr id="0" name=""/>
        <dsp:cNvSpPr/>
      </dsp:nvSpPr>
      <dsp:spPr>
        <a:xfrm>
          <a:off x="3520264" y="591517"/>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2021 release wave 1</a:t>
          </a:r>
        </a:p>
      </dsp:txBody>
      <dsp:txXfrm>
        <a:off x="3520264" y="591517"/>
        <a:ext cx="2575092" cy="594574"/>
      </dsp:txXfrm>
    </dsp:sp>
    <dsp:sp modelId="{16B63643-9B21-4C88-B758-6D80E5DF71C1}">
      <dsp:nvSpPr>
        <dsp:cNvPr id="0" name=""/>
        <dsp:cNvSpPr/>
      </dsp:nvSpPr>
      <dsp:spPr>
        <a:xfrm>
          <a:off x="3218467" y="1180715"/>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E90F3E0-9436-4313-A4A8-F428ECC0395F}">
      <dsp:nvSpPr>
        <dsp:cNvPr id="0" name=""/>
        <dsp:cNvSpPr/>
      </dsp:nvSpPr>
      <dsp:spPr>
        <a:xfrm>
          <a:off x="3171231" y="2819453"/>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13B1DDE0-24CC-4F4A-9962-1970BB382D74}">
      <dsp:nvSpPr>
        <dsp:cNvPr id="0" name=""/>
        <dsp:cNvSpPr/>
      </dsp:nvSpPr>
      <dsp:spPr>
        <a:xfrm rot="18900000">
          <a:off x="3573897" y="4651352"/>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57D666B-96B3-4B26-BAB0-DF3F69FC6587}">
      <dsp:nvSpPr>
        <dsp:cNvPr id="0" name=""/>
        <dsp:cNvSpPr/>
      </dsp:nvSpPr>
      <dsp:spPr>
        <a:xfrm>
          <a:off x="3619767" y="4697222"/>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9C9A4907-91F8-465C-AF53-67E6DB40D1D5}">
      <dsp:nvSpPr>
        <dsp:cNvPr id="0" name=""/>
        <dsp:cNvSpPr/>
      </dsp:nvSpPr>
      <dsp:spPr>
        <a:xfrm>
          <a:off x="4140071" y="2862293"/>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2D barcode fonts + encoding</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US" sz="1050" i="0" kern="1200" noProof="0">
              <a:solidFill>
                <a:srgbClr val="FFFFFF">
                  <a:lumMod val="50000"/>
                </a:srgbClr>
              </a:solidFill>
              <a:latin typeface="Segoe UI"/>
              <a:ea typeface="+mn-ea"/>
              <a:cs typeface="+mn-cs"/>
            </a:rPr>
            <a:t>New report inbox</a:t>
          </a:r>
          <a:endParaRPr lang="en-GB" sz="1050" i="0" kern="1200">
            <a:solidFill>
              <a:srgbClr val="FFFFFF">
                <a:lumMod val="50000"/>
              </a:srgbClr>
            </a:solidFill>
            <a:latin typeface="Segoe UI"/>
            <a:ea typeface="+mn-ea"/>
            <a:cs typeface="+mn-cs"/>
          </a:endParaRPr>
        </a:p>
      </dsp:txBody>
      <dsp:txXfrm>
        <a:off x="4140071" y="2862293"/>
        <a:ext cx="2575092" cy="1692249"/>
      </dsp:txXfrm>
    </dsp:sp>
    <dsp:sp modelId="{85AA2323-9ECB-4D8D-B1CD-6F9257B64B85}">
      <dsp:nvSpPr>
        <dsp:cNvPr id="0" name=""/>
        <dsp:cNvSpPr/>
      </dsp:nvSpPr>
      <dsp:spPr>
        <a:xfrm>
          <a:off x="4140071" y="4554543"/>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solidFill>
                <a:srgbClr val="FFFFFF">
                  <a:lumMod val="50000"/>
                </a:srgbClr>
              </a:solidFill>
              <a:latin typeface="Segoe UI"/>
              <a:ea typeface="+mn-ea"/>
              <a:cs typeface="+mn-cs"/>
            </a:rPr>
            <a:t>2021 release wave 2</a:t>
          </a:r>
          <a:endParaRPr lang="da-DK" sz="1400" b="1" kern="1200">
            <a:solidFill>
              <a:srgbClr val="FFFFFF">
                <a:lumMod val="50000"/>
              </a:srgbClr>
            </a:solidFill>
            <a:latin typeface="Segoe UI"/>
            <a:ea typeface="+mn-ea"/>
            <a:cs typeface="+mn-cs"/>
          </a:endParaRPr>
        </a:p>
      </dsp:txBody>
      <dsp:txXfrm>
        <a:off x="4140071" y="4554543"/>
        <a:ext cx="2575092" cy="594574"/>
      </dsp:txXfrm>
    </dsp:sp>
    <dsp:sp modelId="{D9CB7C46-1C0F-4BFF-90E9-A9EED07A090C}">
      <dsp:nvSpPr>
        <dsp:cNvPr id="0" name=""/>
        <dsp:cNvSpPr/>
      </dsp:nvSpPr>
      <dsp:spPr>
        <a:xfrm>
          <a:off x="3780358" y="2842487"/>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4FEF246-D0C6-462E-B0C3-B5DC7E28F1F5}">
      <dsp:nvSpPr>
        <dsp:cNvPr id="0" name=""/>
        <dsp:cNvSpPr/>
      </dsp:nvSpPr>
      <dsp:spPr>
        <a:xfrm>
          <a:off x="3733122" y="2788975"/>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A9B18C6E-B809-4C09-AA65-8C88477F91CD}">
      <dsp:nvSpPr>
        <dsp:cNvPr id="0" name=""/>
        <dsp:cNvSpPr/>
      </dsp:nvSpPr>
      <dsp:spPr>
        <a:xfrm rot="8100000">
          <a:off x="6060855" y="664799"/>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864C3BC4-4BBA-43EB-BD9B-303C9C60F836}">
      <dsp:nvSpPr>
        <dsp:cNvPr id="0" name=""/>
        <dsp:cNvSpPr/>
      </dsp:nvSpPr>
      <dsp:spPr>
        <a:xfrm>
          <a:off x="6106725" y="710669"/>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B700AC84-71A8-4A62-B66A-19FC0D23747D}">
      <dsp:nvSpPr>
        <dsp:cNvPr id="0" name=""/>
        <dsp:cNvSpPr/>
      </dsp:nvSpPr>
      <dsp:spPr>
        <a:xfrm>
          <a:off x="6551267" y="1176025"/>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Excel layouts</a:t>
          </a:r>
        </a:p>
        <a:p>
          <a:pPr marL="0" lvl="0" indent="0" algn="l" defTabSz="466725">
            <a:lnSpc>
              <a:spcPct val="90000"/>
            </a:lnSpc>
            <a:spcBef>
              <a:spcPct val="0"/>
            </a:spcBef>
            <a:spcAft>
              <a:spcPct val="35000"/>
            </a:spcAft>
            <a:buNone/>
          </a:pPr>
          <a:r>
            <a:rPr lang="en-GB" sz="1050" i="0" kern="1200">
              <a:solidFill>
                <a:schemeClr val="tx1">
                  <a:lumMod val="50000"/>
                </a:schemeClr>
              </a:solidFill>
            </a:rPr>
            <a:t>Support for multiple layouts in a report</a:t>
          </a:r>
          <a:endParaRPr lang="en-GB"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New layout page</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Report dataset in XML</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Report rendering service</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RDLC reports render pdf 1.7</a:t>
          </a:r>
          <a:endParaRPr lang="da-DK" sz="1050" i="0" kern="1200">
            <a:solidFill>
              <a:srgbClr val="FFFFFF">
                <a:lumMod val="50000"/>
              </a:srgbClr>
            </a:solidFill>
            <a:latin typeface="Segoe UI"/>
            <a:ea typeface="+mn-ea"/>
            <a:cs typeface="+mn-cs"/>
          </a:endParaRPr>
        </a:p>
      </dsp:txBody>
      <dsp:txXfrm>
        <a:off x="6551267" y="1176025"/>
        <a:ext cx="2575092" cy="1692249"/>
      </dsp:txXfrm>
    </dsp:sp>
    <dsp:sp modelId="{4146B162-FEE9-4765-A171-73DD6C389625}">
      <dsp:nvSpPr>
        <dsp:cNvPr id="0" name=""/>
        <dsp:cNvSpPr/>
      </dsp:nvSpPr>
      <dsp:spPr>
        <a:xfrm>
          <a:off x="6551267" y="581451"/>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2022</a:t>
          </a:r>
          <a:r>
            <a:rPr lang="da-DK" sz="2000" i="1" kern="1200">
              <a:solidFill>
                <a:schemeClr val="bg2">
                  <a:lumMod val="20000"/>
                  <a:lumOff val="80000"/>
                </a:schemeClr>
              </a:solidFill>
            </a:rPr>
            <a:t> </a:t>
          </a:r>
          <a:r>
            <a:rPr lang="da-DK" sz="1400" b="1" kern="1200">
              <a:solidFill>
                <a:srgbClr val="FFFFFF">
                  <a:lumMod val="50000"/>
                </a:srgbClr>
              </a:solidFill>
              <a:latin typeface="Segoe UI"/>
              <a:ea typeface="+mn-ea"/>
              <a:cs typeface="+mn-cs"/>
            </a:rPr>
            <a:t>release </a:t>
          </a:r>
          <a:r>
            <a:rPr lang="da-DK" sz="1400" b="1" kern="1200" err="1">
              <a:solidFill>
                <a:srgbClr val="FFFFFF">
                  <a:lumMod val="50000"/>
                </a:srgbClr>
              </a:solidFill>
              <a:latin typeface="Segoe UI"/>
              <a:ea typeface="+mn-ea"/>
              <a:cs typeface="+mn-cs"/>
            </a:rPr>
            <a:t>wave</a:t>
          </a:r>
          <a:r>
            <a:rPr lang="da-DK" sz="1400" b="1" kern="1200">
              <a:solidFill>
                <a:srgbClr val="FFFFFF">
                  <a:lumMod val="50000"/>
                </a:srgbClr>
              </a:solidFill>
              <a:latin typeface="Segoe UI"/>
              <a:ea typeface="+mn-ea"/>
              <a:cs typeface="+mn-cs"/>
            </a:rPr>
            <a:t> 1</a:t>
          </a:r>
        </a:p>
      </dsp:txBody>
      <dsp:txXfrm>
        <a:off x="6551267" y="581451"/>
        <a:ext cx="2575092" cy="594574"/>
      </dsp:txXfrm>
    </dsp:sp>
    <dsp:sp modelId="{5382C2BC-74B3-42A2-B202-6E13E8C5C896}">
      <dsp:nvSpPr>
        <dsp:cNvPr id="0" name=""/>
        <dsp:cNvSpPr/>
      </dsp:nvSpPr>
      <dsp:spPr>
        <a:xfrm>
          <a:off x="6259858" y="1172676"/>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F65D17B-2C64-4530-AA0A-15C02A5584AC}">
      <dsp:nvSpPr>
        <dsp:cNvPr id="0" name=""/>
        <dsp:cNvSpPr/>
      </dsp:nvSpPr>
      <dsp:spPr>
        <a:xfrm>
          <a:off x="6212622" y="2811415"/>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692EA905-A864-4208-8F88-663023E892ED}">
      <dsp:nvSpPr>
        <dsp:cNvPr id="0" name=""/>
        <dsp:cNvSpPr/>
      </dsp:nvSpPr>
      <dsp:spPr>
        <a:xfrm rot="18900000">
          <a:off x="6706416" y="4621760"/>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EA9BC78E-6EFB-4271-B7D0-3A0A824E54B3}">
      <dsp:nvSpPr>
        <dsp:cNvPr id="0" name=""/>
        <dsp:cNvSpPr/>
      </dsp:nvSpPr>
      <dsp:spPr>
        <a:xfrm>
          <a:off x="6752286" y="4667631"/>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12456708-B897-43A7-B3DA-84B8E6D03EA3}">
      <dsp:nvSpPr>
        <dsp:cNvPr id="0" name=""/>
        <dsp:cNvSpPr/>
      </dsp:nvSpPr>
      <dsp:spPr>
        <a:xfrm>
          <a:off x="7420137" y="2882889"/>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Users can choose layout on request page</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Report </a:t>
          </a:r>
          <a:r>
            <a:rPr lang="da-DK" sz="1050" i="0" kern="1200" err="1">
              <a:solidFill>
                <a:srgbClr val="FFFFFF">
                  <a:lumMod val="50000"/>
                </a:srgbClr>
              </a:solidFill>
              <a:latin typeface="Segoe UI"/>
              <a:ea typeface="+mn-ea"/>
              <a:cs typeface="+mn-cs"/>
            </a:rPr>
            <a:t>inbox</a:t>
          </a:r>
          <a:r>
            <a:rPr lang="da-DK" sz="1050" i="0" kern="1200">
              <a:solidFill>
                <a:srgbClr val="FFFFFF">
                  <a:lumMod val="50000"/>
                </a:srgbClr>
              </a:solidFill>
              <a:latin typeface="Segoe UI"/>
              <a:ea typeface="+mn-ea"/>
              <a:cs typeface="+mn-cs"/>
            </a:rPr>
            <a:t> in </a:t>
          </a:r>
          <a:r>
            <a:rPr lang="da-DK" sz="1050" i="0" kern="1200" err="1">
              <a:solidFill>
                <a:srgbClr val="FFFFFF">
                  <a:lumMod val="50000"/>
                </a:srgbClr>
              </a:solidFill>
              <a:latin typeface="Segoe UI"/>
              <a:ea typeface="+mn-ea"/>
              <a:cs typeface="+mn-cs"/>
            </a:rPr>
            <a:t>Onedrive</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Excel reports open in Excel online</a:t>
          </a: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Financial Reporting</a:t>
          </a:r>
        </a:p>
      </dsp:txBody>
      <dsp:txXfrm>
        <a:off x="7420137" y="2882889"/>
        <a:ext cx="2575092" cy="1692249"/>
      </dsp:txXfrm>
    </dsp:sp>
    <dsp:sp modelId="{2493AFAD-D9F7-4AD0-81A8-DC36435D4E04}">
      <dsp:nvSpPr>
        <dsp:cNvPr id="0" name=""/>
        <dsp:cNvSpPr/>
      </dsp:nvSpPr>
      <dsp:spPr>
        <a:xfrm>
          <a:off x="7420137" y="4575139"/>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2022 release wave 2</a:t>
          </a:r>
        </a:p>
      </dsp:txBody>
      <dsp:txXfrm>
        <a:off x="7420137" y="4575139"/>
        <a:ext cx="2575092" cy="594574"/>
      </dsp:txXfrm>
    </dsp:sp>
    <dsp:sp modelId="{5F358CA7-3C10-4D43-96BA-649EB38FEAD8}">
      <dsp:nvSpPr>
        <dsp:cNvPr id="0" name=""/>
        <dsp:cNvSpPr/>
      </dsp:nvSpPr>
      <dsp:spPr>
        <a:xfrm>
          <a:off x="6912866" y="2842487"/>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439D87E-68E3-4383-BA1D-643BEE914255}">
      <dsp:nvSpPr>
        <dsp:cNvPr id="0" name=""/>
        <dsp:cNvSpPr/>
      </dsp:nvSpPr>
      <dsp:spPr>
        <a:xfrm>
          <a:off x="6865630" y="2788975"/>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FCD2A-D078-405C-94C3-D635A2D69F31}">
      <dsp:nvSpPr>
        <dsp:cNvPr id="0" name=""/>
        <dsp:cNvSpPr/>
      </dsp:nvSpPr>
      <dsp:spPr>
        <a:xfrm>
          <a:off x="0" y="2858529"/>
          <a:ext cx="11018837"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1">
          <a:scrgbClr r="0" g="0" b="0"/>
        </a:lnRef>
        <a:fillRef idx="1">
          <a:scrgbClr r="0" g="0" b="0"/>
        </a:fillRef>
        <a:effectRef idx="2">
          <a:scrgbClr r="0" g="0" b="0"/>
        </a:effectRef>
        <a:fontRef idx="minor"/>
      </dsp:style>
    </dsp:sp>
    <dsp:sp modelId="{0B5A4107-4924-4EA4-95C2-2D97CB9B0066}">
      <dsp:nvSpPr>
        <dsp:cNvPr id="0" name=""/>
        <dsp:cNvSpPr/>
      </dsp:nvSpPr>
      <dsp:spPr>
        <a:xfrm rot="8100000">
          <a:off x="81893" y="672885"/>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95F0C06-9DA7-4907-AD75-B484BED0333E}">
      <dsp:nvSpPr>
        <dsp:cNvPr id="0" name=""/>
        <dsp:cNvSpPr/>
      </dsp:nvSpPr>
      <dsp:spPr>
        <a:xfrm>
          <a:off x="125465" y="716457"/>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22A1F3BF-FE76-413C-9F55-5F4768163A9A}">
      <dsp:nvSpPr>
        <dsp:cNvPr id="0" name=""/>
        <dsp:cNvSpPr/>
      </dsp:nvSpPr>
      <dsp:spPr>
        <a:xfrm>
          <a:off x="555338" y="1166280"/>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US" sz="1050" kern="1200">
              <a:solidFill>
                <a:schemeClr val="tx1">
                  <a:lumMod val="50000"/>
                </a:schemeClr>
              </a:solidFill>
            </a:rPr>
            <a:t>Print events</a:t>
          </a:r>
        </a:p>
        <a:p>
          <a:pPr marL="0" lvl="0" indent="0" algn="l" defTabSz="466725">
            <a:lnSpc>
              <a:spcPct val="90000"/>
            </a:lnSpc>
            <a:spcBef>
              <a:spcPct val="0"/>
            </a:spcBef>
            <a:spcAft>
              <a:spcPct val="35000"/>
            </a:spcAft>
            <a:buNone/>
          </a:pPr>
          <a:r>
            <a:rPr lang="en-US" sz="1050" kern="1200">
              <a:solidFill>
                <a:schemeClr val="tx1">
                  <a:lumMod val="50000"/>
                </a:schemeClr>
              </a:solidFill>
            </a:rPr>
            <a:t>Email print</a:t>
          </a:r>
        </a:p>
        <a:p>
          <a:pPr marL="0" lvl="0" indent="0" algn="l" defTabSz="466725">
            <a:lnSpc>
              <a:spcPct val="90000"/>
            </a:lnSpc>
            <a:spcBef>
              <a:spcPct val="0"/>
            </a:spcBef>
            <a:spcAft>
              <a:spcPct val="35000"/>
            </a:spcAft>
            <a:buNone/>
          </a:pPr>
          <a:r>
            <a:rPr lang="en-US" sz="1050" kern="1200">
              <a:solidFill>
                <a:schemeClr val="tx1">
                  <a:lumMod val="50000"/>
                </a:schemeClr>
              </a:solidFill>
            </a:rPr>
            <a:t>User can cancel reports</a:t>
          </a:r>
        </a:p>
        <a:p>
          <a:pPr marL="0" lvl="0" indent="0" algn="l" defTabSz="466725">
            <a:lnSpc>
              <a:spcPct val="90000"/>
            </a:lnSpc>
            <a:spcBef>
              <a:spcPct val="0"/>
            </a:spcBef>
            <a:spcAft>
              <a:spcPct val="35000"/>
            </a:spcAft>
            <a:buNone/>
          </a:pPr>
          <a:r>
            <a:rPr lang="en-US" sz="1050" kern="1200">
              <a:solidFill>
                <a:schemeClr val="tx1">
                  <a:lumMod val="50000"/>
                </a:schemeClr>
              </a:solidFill>
            </a:rPr>
            <a:t>Server limits on report</a:t>
          </a:r>
        </a:p>
        <a:p>
          <a:pPr marL="0" lvl="0" indent="0" algn="l" defTabSz="466725">
            <a:lnSpc>
              <a:spcPct val="90000"/>
            </a:lnSpc>
            <a:spcBef>
              <a:spcPct val="0"/>
            </a:spcBef>
            <a:spcAft>
              <a:spcPct val="35000"/>
            </a:spcAft>
            <a:buNone/>
          </a:pPr>
          <a:r>
            <a:rPr lang="en-US" sz="1050" kern="1200">
              <a:solidFill>
                <a:schemeClr val="tx1">
                  <a:lumMod val="50000"/>
                </a:schemeClr>
              </a:solidFill>
            </a:rPr>
            <a:t>MICR fonts</a:t>
          </a:r>
        </a:p>
      </dsp:txBody>
      <dsp:txXfrm>
        <a:off x="555338" y="1166280"/>
        <a:ext cx="1902943" cy="1692249"/>
      </dsp:txXfrm>
    </dsp:sp>
    <dsp:sp modelId="{F9AEF0A6-6D47-472F-97E1-9C6D893EC170}">
      <dsp:nvSpPr>
        <dsp:cNvPr id="0" name=""/>
        <dsp:cNvSpPr/>
      </dsp:nvSpPr>
      <dsp:spPr>
        <a:xfrm>
          <a:off x="555338" y="571705"/>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1</a:t>
          </a:r>
        </a:p>
      </dsp:txBody>
      <dsp:txXfrm>
        <a:off x="555338" y="571705"/>
        <a:ext cx="1902943" cy="594574"/>
      </dsp:txXfrm>
    </dsp:sp>
    <dsp:sp modelId="{3FA7586A-CC21-499B-A7BD-DC80D591F327}">
      <dsp:nvSpPr>
        <dsp:cNvPr id="0" name=""/>
        <dsp:cNvSpPr/>
      </dsp:nvSpPr>
      <dsp:spPr>
        <a:xfrm>
          <a:off x="269764" y="1166280"/>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436D979-D6F2-4A82-AF1B-CB585E6AE439}">
      <dsp:nvSpPr>
        <dsp:cNvPr id="0" name=""/>
        <dsp:cNvSpPr/>
      </dsp:nvSpPr>
      <dsp:spPr>
        <a:xfrm>
          <a:off x="239792" y="2805018"/>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28315ED4-7472-4819-ACD8-4B267F79D732}">
      <dsp:nvSpPr>
        <dsp:cNvPr id="0" name=""/>
        <dsp:cNvSpPr/>
      </dsp:nvSpPr>
      <dsp:spPr>
        <a:xfrm rot="18900000">
          <a:off x="417281" y="4647951"/>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C11874E-1D73-4D0D-80D1-4D9DF5116A11}">
      <dsp:nvSpPr>
        <dsp:cNvPr id="0" name=""/>
        <dsp:cNvSpPr/>
      </dsp:nvSpPr>
      <dsp:spPr>
        <a:xfrm>
          <a:off x="460853" y="4691523"/>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FDC2F91E-19AC-4C64-BBB1-6BD5B7C81419}">
      <dsp:nvSpPr>
        <dsp:cNvPr id="0" name=""/>
        <dsp:cNvSpPr/>
      </dsp:nvSpPr>
      <dsp:spPr>
        <a:xfrm>
          <a:off x="875862" y="2835722"/>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endParaRPr lang="en-US" sz="105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Multiple previews from request page</a:t>
          </a:r>
        </a:p>
        <a:p>
          <a:pPr marL="0" lvl="0" indent="0" algn="l" defTabSz="466725">
            <a:lnSpc>
              <a:spcPct val="90000"/>
            </a:lnSpc>
            <a:spcBef>
              <a:spcPct val="0"/>
            </a:spcBef>
            <a:spcAft>
              <a:spcPct val="35000"/>
            </a:spcAft>
            <a:buNone/>
          </a:pPr>
          <a:r>
            <a:rPr lang="en-GB" sz="1050" i="0" kern="1200">
              <a:solidFill>
                <a:schemeClr val="tx1">
                  <a:lumMod val="50000"/>
                </a:schemeClr>
              </a:solidFill>
            </a:rPr>
            <a:t>Configurable limits on </a:t>
          </a:r>
        </a:p>
        <a:p>
          <a:pPr marL="0" lvl="0" indent="0" algn="l" defTabSz="466725">
            <a:lnSpc>
              <a:spcPct val="90000"/>
            </a:lnSpc>
            <a:spcBef>
              <a:spcPct val="0"/>
            </a:spcBef>
            <a:spcAft>
              <a:spcPct val="35000"/>
            </a:spcAft>
            <a:buNone/>
          </a:pPr>
          <a:r>
            <a:rPr lang="en-GB" sz="1050" i="0" kern="1200">
              <a:solidFill>
                <a:schemeClr val="tx1">
                  <a:lumMod val="50000"/>
                </a:schemeClr>
              </a:solidFill>
            </a:rPr>
            <a:t>  report execution time</a:t>
          </a:r>
          <a:endParaRPr lang="en-US" sz="1050" i="0" kern="1200">
            <a:solidFill>
              <a:schemeClr val="tx1">
                <a:lumMod val="50000"/>
              </a:schemeClr>
            </a:solidFill>
          </a:endParaRPr>
        </a:p>
      </dsp:txBody>
      <dsp:txXfrm>
        <a:off x="875862" y="2835722"/>
        <a:ext cx="1902943" cy="1692249"/>
      </dsp:txXfrm>
    </dsp:sp>
    <dsp:sp modelId="{C343BB10-BECF-4454-8B3E-015180EE04B5}">
      <dsp:nvSpPr>
        <dsp:cNvPr id="0" name=""/>
        <dsp:cNvSpPr/>
      </dsp:nvSpPr>
      <dsp:spPr>
        <a:xfrm>
          <a:off x="875862" y="4527971"/>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2</a:t>
          </a:r>
        </a:p>
      </dsp:txBody>
      <dsp:txXfrm>
        <a:off x="875862" y="4527971"/>
        <a:ext cx="1902943" cy="594574"/>
      </dsp:txXfrm>
    </dsp:sp>
    <dsp:sp modelId="{A888E197-9FA5-4F52-91D4-AE5E16124220}">
      <dsp:nvSpPr>
        <dsp:cNvPr id="0" name=""/>
        <dsp:cNvSpPr/>
      </dsp:nvSpPr>
      <dsp:spPr>
        <a:xfrm>
          <a:off x="610391" y="2858648"/>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1E9BBB-3F11-4E37-ADD8-236165BFC23B}">
      <dsp:nvSpPr>
        <dsp:cNvPr id="0" name=""/>
        <dsp:cNvSpPr/>
      </dsp:nvSpPr>
      <dsp:spPr>
        <a:xfrm>
          <a:off x="580420" y="2805136"/>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DC831047-8D0A-4369-BFD7-C0DF423D0C62}">
      <dsp:nvSpPr>
        <dsp:cNvPr id="0" name=""/>
        <dsp:cNvSpPr/>
      </dsp:nvSpPr>
      <dsp:spPr>
        <a:xfrm rot="8100000">
          <a:off x="2305751" y="643489"/>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98C60D08-1F3A-4D30-AA54-4F275FD7F0E5}">
      <dsp:nvSpPr>
        <dsp:cNvPr id="0" name=""/>
        <dsp:cNvSpPr/>
      </dsp:nvSpPr>
      <dsp:spPr>
        <a:xfrm>
          <a:off x="2349322" y="687061"/>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CE8B7527-8483-48A7-B5E6-EFCD413D204A}">
      <dsp:nvSpPr>
        <dsp:cNvPr id="0" name=""/>
        <dsp:cNvSpPr/>
      </dsp:nvSpPr>
      <dsp:spPr>
        <a:xfrm>
          <a:off x="2847569" y="1186091"/>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GB" sz="1050" i="0" kern="1200">
              <a:solidFill>
                <a:schemeClr val="tx1">
                  <a:lumMod val="50000"/>
                </a:schemeClr>
              </a:solidFill>
            </a:rPr>
            <a:t>Report </a:t>
          </a:r>
          <a:r>
            <a:rPr lang="en-GB" sz="1050" i="0" kern="1200">
              <a:solidFill>
                <a:srgbClr val="FFFFFF">
                  <a:lumMod val="50000"/>
                </a:srgbClr>
              </a:solidFill>
              <a:latin typeface="Segoe UI"/>
              <a:ea typeface="+mn-ea"/>
              <a:cs typeface="+mn-cs"/>
            </a:rPr>
            <a:t>dataset in Excel</a:t>
          </a:r>
          <a:endParaRPr lang="en-US"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Microsoft Universal Print</a:t>
          </a:r>
          <a:endParaRPr lang="en-US"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Choose printer on request page</a:t>
          </a:r>
          <a:endParaRPr lang="en-US"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New report property </a:t>
          </a:r>
          <a:r>
            <a:rPr lang="en-GB" sz="1050" i="0" kern="1200" err="1">
              <a:solidFill>
                <a:schemeClr val="tx1">
                  <a:lumMod val="50000"/>
                </a:schemeClr>
              </a:solidFill>
            </a:rPr>
            <a:t>AllowScheduling</a:t>
          </a:r>
          <a:endParaRPr lang="en-DK"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AL Report Extensibility</a:t>
          </a:r>
        </a:p>
        <a:p>
          <a:pPr marL="0" lvl="0" indent="0" algn="l" defTabSz="466725">
            <a:lnSpc>
              <a:spcPct val="90000"/>
            </a:lnSpc>
            <a:spcBef>
              <a:spcPct val="0"/>
            </a:spcBef>
            <a:spcAft>
              <a:spcPct val="35000"/>
            </a:spcAft>
            <a:buNone/>
          </a:pPr>
          <a:r>
            <a:rPr lang="en-GB" sz="1050" i="0" kern="1200">
              <a:solidFill>
                <a:schemeClr val="tx1">
                  <a:lumMod val="50000"/>
                </a:schemeClr>
              </a:solidFill>
            </a:rPr>
            <a:t>1D barcode fonts + encoding</a:t>
          </a:r>
        </a:p>
        <a:p>
          <a:pPr marL="0" lvl="0" indent="0" algn="l" defTabSz="466725">
            <a:lnSpc>
              <a:spcPct val="90000"/>
            </a:lnSpc>
            <a:spcBef>
              <a:spcPct val="0"/>
            </a:spcBef>
            <a:spcAft>
              <a:spcPct val="35000"/>
            </a:spcAft>
            <a:buNone/>
          </a:pPr>
          <a:endParaRPr lang="en-DK" sz="1050" i="0" kern="1200">
            <a:solidFill>
              <a:schemeClr val="tx1">
                <a:lumMod val="50000"/>
              </a:schemeClr>
            </a:solidFill>
          </a:endParaRPr>
        </a:p>
      </dsp:txBody>
      <dsp:txXfrm>
        <a:off x="2847569" y="1186091"/>
        <a:ext cx="1902943" cy="1692249"/>
      </dsp:txXfrm>
    </dsp:sp>
    <dsp:sp modelId="{6D0D6B27-858B-4FE4-A0AB-349DEBDCBB99}">
      <dsp:nvSpPr>
        <dsp:cNvPr id="0" name=""/>
        <dsp:cNvSpPr/>
      </dsp:nvSpPr>
      <dsp:spPr>
        <a:xfrm>
          <a:off x="2847569" y="591517"/>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2021 release wave 1</a:t>
          </a:r>
        </a:p>
      </dsp:txBody>
      <dsp:txXfrm>
        <a:off x="2847569" y="591517"/>
        <a:ext cx="1902943" cy="594574"/>
      </dsp:txXfrm>
    </dsp:sp>
    <dsp:sp modelId="{16B63643-9B21-4C88-B758-6D80E5DF71C1}">
      <dsp:nvSpPr>
        <dsp:cNvPr id="0" name=""/>
        <dsp:cNvSpPr/>
      </dsp:nvSpPr>
      <dsp:spPr>
        <a:xfrm>
          <a:off x="2506201" y="1180715"/>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E90F3E0-9436-4313-A4A8-F428ECC0395F}">
      <dsp:nvSpPr>
        <dsp:cNvPr id="0" name=""/>
        <dsp:cNvSpPr/>
      </dsp:nvSpPr>
      <dsp:spPr>
        <a:xfrm>
          <a:off x="2476230" y="2819453"/>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13B1DDE0-24CC-4F4A-9962-1970BB382D74}">
      <dsp:nvSpPr>
        <dsp:cNvPr id="0" name=""/>
        <dsp:cNvSpPr/>
      </dsp:nvSpPr>
      <dsp:spPr>
        <a:xfrm rot="18900000">
          <a:off x="2862272" y="4661698"/>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57D666B-96B3-4B26-BAB0-DF3F69FC6587}">
      <dsp:nvSpPr>
        <dsp:cNvPr id="0" name=""/>
        <dsp:cNvSpPr/>
      </dsp:nvSpPr>
      <dsp:spPr>
        <a:xfrm>
          <a:off x="2905843" y="4705270"/>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9C9A4907-91F8-465C-AF53-67E6DB40D1D5}">
      <dsp:nvSpPr>
        <dsp:cNvPr id="0" name=""/>
        <dsp:cNvSpPr/>
      </dsp:nvSpPr>
      <dsp:spPr>
        <a:xfrm>
          <a:off x="3366874" y="2862293"/>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2D barcode fonts + encoding</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US" sz="1050" i="0" kern="1200" noProof="0">
              <a:solidFill>
                <a:srgbClr val="FFFFFF">
                  <a:lumMod val="50000"/>
                </a:srgbClr>
              </a:solidFill>
              <a:latin typeface="Segoe UI"/>
              <a:ea typeface="+mn-ea"/>
              <a:cs typeface="+mn-cs"/>
            </a:rPr>
            <a:t>New report inbox</a:t>
          </a:r>
          <a:endParaRPr lang="en-GB" sz="1050" i="0" kern="1200">
            <a:solidFill>
              <a:srgbClr val="FFFFFF">
                <a:lumMod val="50000"/>
              </a:srgbClr>
            </a:solidFill>
            <a:latin typeface="Segoe UI"/>
            <a:ea typeface="+mn-ea"/>
            <a:cs typeface="+mn-cs"/>
          </a:endParaRPr>
        </a:p>
      </dsp:txBody>
      <dsp:txXfrm>
        <a:off x="3366874" y="2862293"/>
        <a:ext cx="1902943" cy="1692249"/>
      </dsp:txXfrm>
    </dsp:sp>
    <dsp:sp modelId="{85AA2323-9ECB-4D8D-B1CD-6F9257B64B85}">
      <dsp:nvSpPr>
        <dsp:cNvPr id="0" name=""/>
        <dsp:cNvSpPr/>
      </dsp:nvSpPr>
      <dsp:spPr>
        <a:xfrm>
          <a:off x="3366874" y="4554543"/>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solidFill>
                <a:srgbClr val="FFFFFF">
                  <a:lumMod val="50000"/>
                </a:srgbClr>
              </a:solidFill>
              <a:latin typeface="Segoe UI"/>
              <a:ea typeface="+mn-ea"/>
              <a:cs typeface="+mn-cs"/>
            </a:rPr>
            <a:t>2021 release wave 2</a:t>
          </a:r>
          <a:endParaRPr lang="da-DK" sz="1400" b="1" kern="1200">
            <a:solidFill>
              <a:srgbClr val="FFFFFF">
                <a:lumMod val="50000"/>
              </a:srgbClr>
            </a:solidFill>
            <a:latin typeface="Segoe UI"/>
            <a:ea typeface="+mn-ea"/>
            <a:cs typeface="+mn-cs"/>
          </a:endParaRPr>
        </a:p>
      </dsp:txBody>
      <dsp:txXfrm>
        <a:off x="3366874" y="4554543"/>
        <a:ext cx="1902943" cy="594574"/>
      </dsp:txXfrm>
    </dsp:sp>
    <dsp:sp modelId="{D9CB7C46-1C0F-4BFF-90E9-A9EED07A090C}">
      <dsp:nvSpPr>
        <dsp:cNvPr id="0" name=""/>
        <dsp:cNvSpPr/>
      </dsp:nvSpPr>
      <dsp:spPr>
        <a:xfrm>
          <a:off x="3060960" y="2868277"/>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4FEF246-D0C6-462E-B0C3-B5DC7E28F1F5}">
      <dsp:nvSpPr>
        <dsp:cNvPr id="0" name=""/>
        <dsp:cNvSpPr/>
      </dsp:nvSpPr>
      <dsp:spPr>
        <a:xfrm>
          <a:off x="3030988" y="2814765"/>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A9B18C6E-B809-4C09-AA65-8C88477F91CD}">
      <dsp:nvSpPr>
        <dsp:cNvPr id="0" name=""/>
        <dsp:cNvSpPr/>
      </dsp:nvSpPr>
      <dsp:spPr>
        <a:xfrm rot="8100000">
          <a:off x="4681057" y="675144"/>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864C3BC4-4BBA-43EB-BD9B-303C9C60F836}">
      <dsp:nvSpPr>
        <dsp:cNvPr id="0" name=""/>
        <dsp:cNvSpPr/>
      </dsp:nvSpPr>
      <dsp:spPr>
        <a:xfrm>
          <a:off x="4724629" y="718716"/>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B700AC84-71A8-4A62-B66A-19FC0D23747D}">
      <dsp:nvSpPr>
        <dsp:cNvPr id="0" name=""/>
        <dsp:cNvSpPr/>
      </dsp:nvSpPr>
      <dsp:spPr>
        <a:xfrm>
          <a:off x="5209980" y="1176025"/>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Excel layouts</a:t>
          </a:r>
        </a:p>
        <a:p>
          <a:pPr marL="0" lvl="0" indent="0" algn="l" defTabSz="466725">
            <a:lnSpc>
              <a:spcPct val="90000"/>
            </a:lnSpc>
            <a:spcBef>
              <a:spcPct val="0"/>
            </a:spcBef>
            <a:spcAft>
              <a:spcPct val="35000"/>
            </a:spcAft>
            <a:buNone/>
          </a:pPr>
          <a:r>
            <a:rPr lang="en-GB" sz="1050" i="0" kern="1200">
              <a:solidFill>
                <a:schemeClr val="tx1">
                  <a:lumMod val="50000"/>
                </a:schemeClr>
              </a:solidFill>
            </a:rPr>
            <a:t>Support for multiple layouts in a report</a:t>
          </a:r>
          <a:endParaRPr lang="en-GB"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New layout page</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Report dataset in XML</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Report rendering service</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RDLC reports render pdf 1.7</a:t>
          </a:r>
          <a:endParaRPr lang="da-DK" sz="1050" i="0" kern="1200">
            <a:solidFill>
              <a:srgbClr val="FFFFFF">
                <a:lumMod val="50000"/>
              </a:srgbClr>
            </a:solidFill>
            <a:latin typeface="Segoe UI"/>
            <a:ea typeface="+mn-ea"/>
            <a:cs typeface="+mn-cs"/>
          </a:endParaRPr>
        </a:p>
      </dsp:txBody>
      <dsp:txXfrm>
        <a:off x="5209980" y="1176025"/>
        <a:ext cx="1902943" cy="1692249"/>
      </dsp:txXfrm>
    </dsp:sp>
    <dsp:sp modelId="{4146B162-FEE9-4765-A171-73DD6C389625}">
      <dsp:nvSpPr>
        <dsp:cNvPr id="0" name=""/>
        <dsp:cNvSpPr/>
      </dsp:nvSpPr>
      <dsp:spPr>
        <a:xfrm>
          <a:off x="5209980" y="581451"/>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2022</a:t>
          </a:r>
          <a:r>
            <a:rPr lang="da-DK" sz="2000" i="1" kern="1200">
              <a:solidFill>
                <a:schemeClr val="bg2">
                  <a:lumMod val="20000"/>
                  <a:lumOff val="80000"/>
                </a:schemeClr>
              </a:solidFill>
            </a:rPr>
            <a:t> </a:t>
          </a:r>
          <a:r>
            <a:rPr lang="da-DK" sz="1400" b="1" kern="1200">
              <a:solidFill>
                <a:srgbClr val="FFFFFF">
                  <a:lumMod val="50000"/>
                </a:srgbClr>
              </a:solidFill>
              <a:latin typeface="Segoe UI"/>
              <a:ea typeface="+mn-ea"/>
              <a:cs typeface="+mn-cs"/>
            </a:rPr>
            <a:t>release wave 1</a:t>
          </a:r>
        </a:p>
      </dsp:txBody>
      <dsp:txXfrm>
        <a:off x="5209980" y="581451"/>
        <a:ext cx="1902943" cy="594574"/>
      </dsp:txXfrm>
    </dsp:sp>
    <dsp:sp modelId="{5382C2BC-74B3-42A2-B202-6E13E8C5C896}">
      <dsp:nvSpPr>
        <dsp:cNvPr id="0" name=""/>
        <dsp:cNvSpPr/>
      </dsp:nvSpPr>
      <dsp:spPr>
        <a:xfrm>
          <a:off x="4886658" y="1172676"/>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F65D17B-2C64-4530-AA0A-15C02A5584AC}">
      <dsp:nvSpPr>
        <dsp:cNvPr id="0" name=""/>
        <dsp:cNvSpPr/>
      </dsp:nvSpPr>
      <dsp:spPr>
        <a:xfrm>
          <a:off x="4856686" y="2811415"/>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692EA905-A864-4208-8F88-663023E892ED}">
      <dsp:nvSpPr>
        <dsp:cNvPr id="0" name=""/>
        <dsp:cNvSpPr/>
      </dsp:nvSpPr>
      <dsp:spPr>
        <a:xfrm rot="18900000">
          <a:off x="5421658" y="4636226"/>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EA9BC78E-6EFB-4271-B7D0-3A0A824E54B3}">
      <dsp:nvSpPr>
        <dsp:cNvPr id="0" name=""/>
        <dsp:cNvSpPr/>
      </dsp:nvSpPr>
      <dsp:spPr>
        <a:xfrm>
          <a:off x="5465230" y="4679798"/>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12456708-B897-43A7-B3DA-84B8E6D03EA3}">
      <dsp:nvSpPr>
        <dsp:cNvPr id="0" name=""/>
        <dsp:cNvSpPr/>
      </dsp:nvSpPr>
      <dsp:spPr>
        <a:xfrm>
          <a:off x="5913337" y="2882889"/>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en-GB" sz="1050" i="0" kern="1200" dirty="0">
              <a:solidFill>
                <a:srgbClr val="FFFFFF">
                  <a:lumMod val="50000"/>
                </a:srgbClr>
              </a:solidFill>
              <a:latin typeface="Segoe UI"/>
              <a:ea typeface="+mn-ea"/>
              <a:cs typeface="+mn-cs"/>
            </a:rPr>
            <a:t>Users can choose layout on request page</a:t>
          </a:r>
          <a:endParaRPr lang="da-DK" sz="1050" i="0" kern="1200" dirty="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Report </a:t>
          </a:r>
          <a:r>
            <a:rPr lang="da-DK" sz="1050" i="0" kern="1200" err="1">
              <a:solidFill>
                <a:srgbClr val="FFFFFF">
                  <a:lumMod val="50000"/>
                </a:srgbClr>
              </a:solidFill>
              <a:latin typeface="Segoe UI"/>
              <a:ea typeface="+mn-ea"/>
              <a:cs typeface="+mn-cs"/>
            </a:rPr>
            <a:t>inbox</a:t>
          </a:r>
          <a:r>
            <a:rPr lang="da-DK" sz="1050" i="0" kern="1200">
              <a:solidFill>
                <a:srgbClr val="FFFFFF">
                  <a:lumMod val="50000"/>
                </a:srgbClr>
              </a:solidFill>
              <a:latin typeface="Segoe UI"/>
              <a:ea typeface="+mn-ea"/>
              <a:cs typeface="+mn-cs"/>
            </a:rPr>
            <a:t> in </a:t>
          </a:r>
          <a:r>
            <a:rPr lang="da-DK" sz="1050" i="0" kern="1200" err="1">
              <a:solidFill>
                <a:srgbClr val="FFFFFF">
                  <a:lumMod val="50000"/>
                </a:srgbClr>
              </a:solidFill>
              <a:latin typeface="Segoe UI"/>
              <a:ea typeface="+mn-ea"/>
              <a:cs typeface="+mn-cs"/>
            </a:rPr>
            <a:t>Onedrive</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Excel reports open in Excel online</a:t>
          </a: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Financial Reporting</a:t>
          </a:r>
        </a:p>
      </dsp:txBody>
      <dsp:txXfrm>
        <a:off x="5913337" y="2882889"/>
        <a:ext cx="1902943" cy="1692249"/>
      </dsp:txXfrm>
    </dsp:sp>
    <dsp:sp modelId="{2493AFAD-D9F7-4AD0-81A8-DC36435D4E04}">
      <dsp:nvSpPr>
        <dsp:cNvPr id="0" name=""/>
        <dsp:cNvSpPr/>
      </dsp:nvSpPr>
      <dsp:spPr>
        <a:xfrm>
          <a:off x="5913337" y="4575139"/>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2022 release wave 2</a:t>
          </a:r>
        </a:p>
      </dsp:txBody>
      <dsp:txXfrm>
        <a:off x="5913337" y="4575139"/>
        <a:ext cx="1902943" cy="594574"/>
      </dsp:txXfrm>
    </dsp:sp>
    <dsp:sp modelId="{5F358CA7-3C10-4D43-96BA-649EB38FEAD8}">
      <dsp:nvSpPr>
        <dsp:cNvPr id="0" name=""/>
        <dsp:cNvSpPr/>
      </dsp:nvSpPr>
      <dsp:spPr>
        <a:xfrm>
          <a:off x="5609616" y="2863403"/>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439D87E-68E3-4383-BA1D-643BEE914255}">
      <dsp:nvSpPr>
        <dsp:cNvPr id="0" name=""/>
        <dsp:cNvSpPr/>
      </dsp:nvSpPr>
      <dsp:spPr>
        <a:xfrm>
          <a:off x="5579644" y="2809891"/>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E3956B5E-9447-43FE-B01D-F98DF8752484}">
      <dsp:nvSpPr>
        <dsp:cNvPr id="0" name=""/>
        <dsp:cNvSpPr/>
      </dsp:nvSpPr>
      <dsp:spPr>
        <a:xfrm rot="8100000">
          <a:off x="7078157" y="679616"/>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49E2B56F-B1BF-4796-B98B-0F1B1CF81143}">
      <dsp:nvSpPr>
        <dsp:cNvPr id="0" name=""/>
        <dsp:cNvSpPr/>
      </dsp:nvSpPr>
      <dsp:spPr>
        <a:xfrm>
          <a:off x="7121729" y="723187"/>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B02C0640-5555-4775-97A6-40907D4FCA28}">
      <dsp:nvSpPr>
        <dsp:cNvPr id="0" name=""/>
        <dsp:cNvSpPr/>
      </dsp:nvSpPr>
      <dsp:spPr>
        <a:xfrm>
          <a:off x="7609517" y="1216105"/>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Data </a:t>
          </a:r>
          <a:r>
            <a:rPr lang="da-DK" sz="1050" i="0" kern="1200" err="1">
              <a:solidFill>
                <a:srgbClr val="FFFFFF">
                  <a:lumMod val="50000"/>
                </a:srgbClr>
              </a:solidFill>
              <a:latin typeface="Segoe UI"/>
              <a:ea typeface="+mn-ea"/>
              <a:cs typeface="+mn-cs"/>
            </a:rPr>
            <a:t>analysis</a:t>
          </a:r>
          <a:r>
            <a:rPr lang="da-DK" sz="1050" i="0" kern="1200">
              <a:solidFill>
                <a:srgbClr val="FFFFFF">
                  <a:lumMod val="50000"/>
                </a:srgbClr>
              </a:solidFill>
              <a:latin typeface="Segoe UI"/>
              <a:ea typeface="+mn-ea"/>
              <a:cs typeface="+mn-cs"/>
            </a:rPr>
            <a:t> on lists</a:t>
          </a:r>
        </a:p>
      </dsp:txBody>
      <dsp:txXfrm>
        <a:off x="7609517" y="1216105"/>
        <a:ext cx="1902943" cy="1692249"/>
      </dsp:txXfrm>
    </dsp:sp>
    <dsp:sp modelId="{554E19A9-E21C-40A9-A3F1-5673A4D9A653}">
      <dsp:nvSpPr>
        <dsp:cNvPr id="0" name=""/>
        <dsp:cNvSpPr/>
      </dsp:nvSpPr>
      <dsp:spPr>
        <a:xfrm>
          <a:off x="7609517" y="621531"/>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2023 release wave 1</a:t>
          </a:r>
        </a:p>
      </dsp:txBody>
      <dsp:txXfrm>
        <a:off x="7609517" y="621531"/>
        <a:ext cx="1902943" cy="594574"/>
      </dsp:txXfrm>
    </dsp:sp>
    <dsp:sp modelId="{40CC0030-015E-4A86-8F7D-787FF753FBEC}">
      <dsp:nvSpPr>
        <dsp:cNvPr id="0" name=""/>
        <dsp:cNvSpPr/>
      </dsp:nvSpPr>
      <dsp:spPr>
        <a:xfrm>
          <a:off x="7273182" y="1177127"/>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DEFB41B-DC54-4A3A-A505-2BD454F61726}">
      <dsp:nvSpPr>
        <dsp:cNvPr id="0" name=""/>
        <dsp:cNvSpPr/>
      </dsp:nvSpPr>
      <dsp:spPr>
        <a:xfrm>
          <a:off x="7243211" y="2815865"/>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D6AEA9C3-6C65-4336-8671-0B119C390171}">
      <dsp:nvSpPr>
        <dsp:cNvPr id="0" name=""/>
        <dsp:cNvSpPr/>
      </dsp:nvSpPr>
      <dsp:spPr>
        <a:xfrm rot="18900000">
          <a:off x="7727386" y="4647838"/>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8DF96EB7-3E8A-4C5C-85AA-14B2760750C8}">
      <dsp:nvSpPr>
        <dsp:cNvPr id="0" name=""/>
        <dsp:cNvSpPr/>
      </dsp:nvSpPr>
      <dsp:spPr>
        <a:xfrm>
          <a:off x="7770958" y="4691410"/>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947C9DA1-E51B-4552-8BD7-52202842439C}">
      <dsp:nvSpPr>
        <dsp:cNvPr id="0" name=""/>
        <dsp:cNvSpPr/>
      </dsp:nvSpPr>
      <dsp:spPr>
        <a:xfrm>
          <a:off x="8196719" y="2895595"/>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da-DK" sz="1050" i="0" kern="1200" dirty="0">
              <a:solidFill>
                <a:srgbClr val="FFFFFF">
                  <a:lumMod val="50000"/>
                </a:srgbClr>
              </a:solidFill>
              <a:latin typeface="Segoe UI"/>
              <a:ea typeface="+mn-ea"/>
              <a:cs typeface="+mn-cs"/>
            </a:rPr>
            <a:t>Data </a:t>
          </a:r>
          <a:r>
            <a:rPr lang="da-DK" sz="1050" i="0" kern="1200" dirty="0" err="1">
              <a:solidFill>
                <a:srgbClr val="FFFFFF">
                  <a:lumMod val="50000"/>
                </a:srgbClr>
              </a:solidFill>
              <a:latin typeface="Segoe UI"/>
              <a:ea typeface="+mn-ea"/>
              <a:cs typeface="+mn-cs"/>
            </a:rPr>
            <a:t>analysis</a:t>
          </a:r>
          <a:r>
            <a:rPr lang="da-DK" sz="1050" i="0" kern="1200" dirty="0">
              <a:solidFill>
                <a:srgbClr val="FFFFFF">
                  <a:lumMod val="50000"/>
                </a:srgbClr>
              </a:solidFill>
              <a:latin typeface="Segoe UI"/>
              <a:ea typeface="+mn-ea"/>
              <a:cs typeface="+mn-cs"/>
            </a:rPr>
            <a:t> on </a:t>
          </a:r>
          <a:r>
            <a:rPr lang="da-DK" sz="1050" i="0" kern="1200" dirty="0" err="1">
              <a:solidFill>
                <a:srgbClr val="FFFFFF">
                  <a:lumMod val="50000"/>
                </a:srgbClr>
              </a:solidFill>
              <a:latin typeface="Segoe UI"/>
              <a:ea typeface="+mn-ea"/>
              <a:cs typeface="+mn-cs"/>
            </a:rPr>
            <a:t>queries</a:t>
          </a:r>
          <a:endParaRPr lang="da-DK" sz="1050" i="0" kern="1200" dirty="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Report explorer</a:t>
          </a:r>
        </a:p>
        <a:p>
          <a:pPr marL="0" lvl="0" indent="0" algn="l" defTabSz="466725">
            <a:lnSpc>
              <a:spcPct val="90000"/>
            </a:lnSpc>
            <a:spcBef>
              <a:spcPct val="0"/>
            </a:spcBef>
            <a:spcAft>
              <a:spcPct val="35000"/>
            </a:spcAft>
            <a:buNone/>
          </a:pPr>
          <a:r>
            <a:rPr lang="da-DK" sz="1050" i="0" kern="1200" dirty="0" err="1">
              <a:solidFill>
                <a:srgbClr val="FFFFFF">
                  <a:lumMod val="50000"/>
                </a:srgbClr>
              </a:solidFill>
              <a:latin typeface="Segoe UI"/>
              <a:ea typeface="+mn-ea"/>
              <a:cs typeface="+mn-cs"/>
            </a:rPr>
            <a:t>Embed</a:t>
          </a:r>
          <a:r>
            <a:rPr lang="da-DK" sz="1050" i="0" kern="1200" dirty="0">
              <a:solidFill>
                <a:srgbClr val="FFFFFF">
                  <a:lumMod val="50000"/>
                </a:srgbClr>
              </a:solidFill>
              <a:latin typeface="Segoe UI"/>
              <a:ea typeface="+mn-ea"/>
              <a:cs typeface="+mn-cs"/>
            </a:rPr>
            <a:t> Power BI </a:t>
          </a:r>
          <a:r>
            <a:rPr lang="da-DK" sz="1050" i="0" kern="1200" dirty="0" err="1">
              <a:solidFill>
                <a:srgbClr val="FFFFFF">
                  <a:lumMod val="50000"/>
                </a:srgbClr>
              </a:solidFill>
              <a:latin typeface="Segoe UI"/>
              <a:ea typeface="+mn-ea"/>
              <a:cs typeface="+mn-cs"/>
            </a:rPr>
            <a:t>metrics</a:t>
          </a:r>
          <a:r>
            <a:rPr lang="da-DK" sz="1050" i="0" kern="1200" dirty="0">
              <a:solidFill>
                <a:srgbClr val="FFFFFF">
                  <a:lumMod val="50000"/>
                </a:srgbClr>
              </a:solidFill>
              <a:latin typeface="Segoe UI"/>
              <a:ea typeface="+mn-ea"/>
              <a:cs typeface="+mn-cs"/>
            </a:rPr>
            <a:t> </a:t>
          </a:r>
          <a:r>
            <a:rPr lang="da-DK" sz="1050" i="0" kern="1200" dirty="0" err="1">
              <a:solidFill>
                <a:srgbClr val="FFFFFF">
                  <a:lumMod val="50000"/>
                </a:srgbClr>
              </a:solidFill>
              <a:latin typeface="Segoe UI"/>
              <a:ea typeface="+mn-ea"/>
              <a:cs typeface="+mn-cs"/>
            </a:rPr>
            <a:t>scorecards</a:t>
          </a:r>
          <a:r>
            <a:rPr lang="da-DK" sz="1050" i="0" kern="1200" dirty="0">
              <a:solidFill>
                <a:srgbClr val="FFFFFF">
                  <a:lumMod val="50000"/>
                </a:srgbClr>
              </a:solidFill>
              <a:latin typeface="Segoe UI"/>
              <a:ea typeface="+mn-ea"/>
              <a:cs typeface="+mn-cs"/>
            </a:rPr>
            <a:t> </a:t>
          </a:r>
        </a:p>
      </dsp:txBody>
      <dsp:txXfrm>
        <a:off x="8196719" y="2895595"/>
        <a:ext cx="1902943" cy="1692249"/>
      </dsp:txXfrm>
    </dsp:sp>
    <dsp:sp modelId="{B87DE3A2-1555-4697-A6C1-B68F6110FE51}">
      <dsp:nvSpPr>
        <dsp:cNvPr id="0" name=""/>
        <dsp:cNvSpPr/>
      </dsp:nvSpPr>
      <dsp:spPr>
        <a:xfrm>
          <a:off x="8196719" y="4587845"/>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dirty="0">
              <a:solidFill>
                <a:schemeClr val="bg1">
                  <a:lumMod val="50000"/>
                  <a:lumOff val="50000"/>
                </a:schemeClr>
              </a:solidFill>
              <a:latin typeface="Segoe UI"/>
              <a:ea typeface="+mn-ea"/>
              <a:cs typeface="+mn-cs"/>
            </a:rPr>
            <a:t>2023 release </a:t>
          </a:r>
          <a:r>
            <a:rPr lang="da-DK" sz="1400" b="1" kern="1200" dirty="0" err="1">
              <a:solidFill>
                <a:schemeClr val="bg1">
                  <a:lumMod val="50000"/>
                  <a:lumOff val="50000"/>
                </a:schemeClr>
              </a:solidFill>
              <a:latin typeface="Segoe UI"/>
              <a:ea typeface="+mn-ea"/>
              <a:cs typeface="+mn-cs"/>
            </a:rPr>
            <a:t>wave</a:t>
          </a:r>
          <a:r>
            <a:rPr lang="da-DK" sz="1400" b="1" kern="1200" dirty="0">
              <a:solidFill>
                <a:schemeClr val="bg1">
                  <a:lumMod val="50000"/>
                  <a:lumOff val="50000"/>
                </a:schemeClr>
              </a:solidFill>
              <a:latin typeface="Segoe UI"/>
              <a:ea typeface="+mn-ea"/>
              <a:cs typeface="+mn-cs"/>
            </a:rPr>
            <a:t> 2</a:t>
          </a:r>
        </a:p>
      </dsp:txBody>
      <dsp:txXfrm>
        <a:off x="8196719" y="4587845"/>
        <a:ext cx="1902943" cy="594574"/>
      </dsp:txXfrm>
    </dsp:sp>
    <dsp:sp modelId="{77F574BC-5169-4EA0-9263-B56794C6EBC2}">
      <dsp:nvSpPr>
        <dsp:cNvPr id="0" name=""/>
        <dsp:cNvSpPr/>
      </dsp:nvSpPr>
      <dsp:spPr>
        <a:xfrm>
          <a:off x="7919374" y="2854417"/>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7340E2-D417-4794-A99C-94861D6D1C78}">
      <dsp:nvSpPr>
        <dsp:cNvPr id="0" name=""/>
        <dsp:cNvSpPr/>
      </dsp:nvSpPr>
      <dsp:spPr>
        <a:xfrm>
          <a:off x="7889403" y="2800906"/>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FCD2A-D078-405C-94C3-D635A2D69F31}">
      <dsp:nvSpPr>
        <dsp:cNvPr id="0" name=""/>
        <dsp:cNvSpPr/>
      </dsp:nvSpPr>
      <dsp:spPr>
        <a:xfrm>
          <a:off x="0" y="2858529"/>
          <a:ext cx="11018837"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1">
          <a:scrgbClr r="0" g="0" b="0"/>
        </a:lnRef>
        <a:fillRef idx="1">
          <a:scrgbClr r="0" g="0" b="0"/>
        </a:fillRef>
        <a:effectRef idx="2">
          <a:scrgbClr r="0" g="0" b="0"/>
        </a:effectRef>
        <a:fontRef idx="minor"/>
      </dsp:style>
    </dsp:sp>
    <dsp:sp modelId="{A9B18C6E-B809-4C09-AA65-8C88477F91CD}">
      <dsp:nvSpPr>
        <dsp:cNvPr id="0" name=""/>
        <dsp:cNvSpPr/>
      </dsp:nvSpPr>
      <dsp:spPr>
        <a:xfrm rot="8100000">
          <a:off x="85515" y="635968"/>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864C3BC4-4BBA-43EB-BD9B-303C9C60F836}">
      <dsp:nvSpPr>
        <dsp:cNvPr id="0" name=""/>
        <dsp:cNvSpPr/>
      </dsp:nvSpPr>
      <dsp:spPr>
        <a:xfrm>
          <a:off x="131386" y="681838"/>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B700AC84-71A8-4A62-B66A-19FC0D23747D}">
      <dsp:nvSpPr>
        <dsp:cNvPr id="0" name=""/>
        <dsp:cNvSpPr/>
      </dsp:nvSpPr>
      <dsp:spPr>
        <a:xfrm>
          <a:off x="699072" y="1198827"/>
          <a:ext cx="2384767"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Excel layouts</a:t>
          </a:r>
        </a:p>
        <a:p>
          <a:pPr marL="0" lvl="0" indent="0" algn="l" defTabSz="466725">
            <a:lnSpc>
              <a:spcPct val="90000"/>
            </a:lnSpc>
            <a:spcBef>
              <a:spcPct val="0"/>
            </a:spcBef>
            <a:spcAft>
              <a:spcPct val="35000"/>
            </a:spcAft>
            <a:buNone/>
          </a:pPr>
          <a:r>
            <a:rPr lang="en-GB" sz="1050" i="0" kern="1200">
              <a:solidFill>
                <a:schemeClr val="tx1">
                  <a:lumMod val="50000"/>
                </a:schemeClr>
              </a:solidFill>
            </a:rPr>
            <a:t>Support for multiple layouts in a report</a:t>
          </a:r>
          <a:endParaRPr lang="en-GB"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New layout page</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Report dataset in XML</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Report rendering service</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RDLC reports render pdf 1.7</a:t>
          </a:r>
          <a:endParaRPr lang="da-DK" sz="1050" i="0" kern="1200">
            <a:solidFill>
              <a:srgbClr val="FFFFFF">
                <a:lumMod val="50000"/>
              </a:srgbClr>
            </a:solidFill>
            <a:latin typeface="Segoe UI"/>
            <a:ea typeface="+mn-ea"/>
            <a:cs typeface="+mn-cs"/>
          </a:endParaRPr>
        </a:p>
      </dsp:txBody>
      <dsp:txXfrm>
        <a:off x="699072" y="1198827"/>
        <a:ext cx="2384767" cy="1692249"/>
      </dsp:txXfrm>
    </dsp:sp>
    <dsp:sp modelId="{4146B162-FEE9-4765-A171-73DD6C389625}">
      <dsp:nvSpPr>
        <dsp:cNvPr id="0" name=""/>
        <dsp:cNvSpPr/>
      </dsp:nvSpPr>
      <dsp:spPr>
        <a:xfrm>
          <a:off x="699072" y="604252"/>
          <a:ext cx="2384767"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2022</a:t>
          </a:r>
          <a:r>
            <a:rPr lang="da-DK" sz="2000" i="1" kern="1200">
              <a:solidFill>
                <a:schemeClr val="bg2">
                  <a:lumMod val="20000"/>
                  <a:lumOff val="80000"/>
                </a:schemeClr>
              </a:solidFill>
            </a:rPr>
            <a:t> </a:t>
          </a:r>
          <a:r>
            <a:rPr lang="da-DK" sz="1400" b="1" kern="1200">
              <a:solidFill>
                <a:srgbClr val="FFFFFF">
                  <a:lumMod val="50000"/>
                </a:srgbClr>
              </a:solidFill>
              <a:latin typeface="Segoe UI"/>
              <a:ea typeface="+mn-ea"/>
              <a:cs typeface="+mn-cs"/>
            </a:rPr>
            <a:t>release </a:t>
          </a:r>
          <a:r>
            <a:rPr lang="da-DK" sz="1400" b="1" kern="1200" err="1">
              <a:solidFill>
                <a:srgbClr val="FFFFFF">
                  <a:lumMod val="50000"/>
                </a:srgbClr>
              </a:solidFill>
              <a:latin typeface="Segoe UI"/>
              <a:ea typeface="+mn-ea"/>
              <a:cs typeface="+mn-cs"/>
            </a:rPr>
            <a:t>wave</a:t>
          </a:r>
          <a:r>
            <a:rPr lang="da-DK" sz="1400" b="1" kern="1200">
              <a:solidFill>
                <a:srgbClr val="FFFFFF">
                  <a:lumMod val="50000"/>
                </a:srgbClr>
              </a:solidFill>
              <a:latin typeface="Segoe UI"/>
              <a:ea typeface="+mn-ea"/>
              <a:cs typeface="+mn-cs"/>
            </a:rPr>
            <a:t> 1</a:t>
          </a:r>
        </a:p>
      </dsp:txBody>
      <dsp:txXfrm>
        <a:off x="699072" y="604252"/>
        <a:ext cx="2384767" cy="594574"/>
      </dsp:txXfrm>
    </dsp:sp>
    <dsp:sp modelId="{5382C2BC-74B3-42A2-B202-6E13E8C5C896}">
      <dsp:nvSpPr>
        <dsp:cNvPr id="0" name=""/>
        <dsp:cNvSpPr/>
      </dsp:nvSpPr>
      <dsp:spPr>
        <a:xfrm>
          <a:off x="317892" y="1158258"/>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F65D17B-2C64-4530-AA0A-15C02A5584AC}">
      <dsp:nvSpPr>
        <dsp:cNvPr id="0" name=""/>
        <dsp:cNvSpPr/>
      </dsp:nvSpPr>
      <dsp:spPr>
        <a:xfrm>
          <a:off x="270656" y="2796997"/>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692EA905-A864-4208-8F88-663023E892ED}">
      <dsp:nvSpPr>
        <dsp:cNvPr id="0" name=""/>
        <dsp:cNvSpPr/>
      </dsp:nvSpPr>
      <dsp:spPr>
        <a:xfrm rot="18900000">
          <a:off x="263945" y="4606521"/>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EA9BC78E-6EFB-4271-B7D0-3A0A824E54B3}">
      <dsp:nvSpPr>
        <dsp:cNvPr id="0" name=""/>
        <dsp:cNvSpPr/>
      </dsp:nvSpPr>
      <dsp:spPr>
        <a:xfrm>
          <a:off x="309815" y="4652392"/>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12456708-B897-43A7-B3DA-84B8E6D03EA3}">
      <dsp:nvSpPr>
        <dsp:cNvPr id="0" name=""/>
        <dsp:cNvSpPr/>
      </dsp:nvSpPr>
      <dsp:spPr>
        <a:xfrm>
          <a:off x="955328" y="2878085"/>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Users can choose layout on request page</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Report </a:t>
          </a:r>
          <a:r>
            <a:rPr lang="da-DK" sz="1050" i="0" kern="1200" err="1">
              <a:solidFill>
                <a:srgbClr val="FFFFFF">
                  <a:lumMod val="50000"/>
                </a:srgbClr>
              </a:solidFill>
              <a:latin typeface="Segoe UI"/>
              <a:ea typeface="+mn-ea"/>
              <a:cs typeface="+mn-cs"/>
            </a:rPr>
            <a:t>inbox</a:t>
          </a:r>
          <a:r>
            <a:rPr lang="da-DK" sz="1050" i="0" kern="1200">
              <a:solidFill>
                <a:srgbClr val="FFFFFF">
                  <a:lumMod val="50000"/>
                </a:srgbClr>
              </a:solidFill>
              <a:latin typeface="Segoe UI"/>
              <a:ea typeface="+mn-ea"/>
              <a:cs typeface="+mn-cs"/>
            </a:rPr>
            <a:t> in </a:t>
          </a:r>
          <a:r>
            <a:rPr lang="da-DK" sz="1050" i="0" kern="1200" err="1">
              <a:solidFill>
                <a:srgbClr val="FFFFFF">
                  <a:lumMod val="50000"/>
                </a:srgbClr>
              </a:solidFill>
              <a:latin typeface="Segoe UI"/>
              <a:ea typeface="+mn-ea"/>
              <a:cs typeface="+mn-cs"/>
            </a:rPr>
            <a:t>Onedrive</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Excel reports open in Excel online</a:t>
          </a: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Financial Reporting</a:t>
          </a:r>
        </a:p>
      </dsp:txBody>
      <dsp:txXfrm>
        <a:off x="955328" y="2878085"/>
        <a:ext cx="2575092" cy="1692249"/>
      </dsp:txXfrm>
    </dsp:sp>
    <dsp:sp modelId="{2493AFAD-D9F7-4AD0-81A8-DC36435D4E04}">
      <dsp:nvSpPr>
        <dsp:cNvPr id="0" name=""/>
        <dsp:cNvSpPr/>
      </dsp:nvSpPr>
      <dsp:spPr>
        <a:xfrm>
          <a:off x="955328" y="4570335"/>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2022 release </a:t>
          </a:r>
          <a:r>
            <a:rPr lang="da-DK" sz="1400" b="1" kern="1200" err="1">
              <a:solidFill>
                <a:srgbClr val="FFFFFF">
                  <a:lumMod val="50000"/>
                </a:srgbClr>
              </a:solidFill>
              <a:latin typeface="Segoe UI"/>
              <a:ea typeface="+mn-ea"/>
              <a:cs typeface="+mn-cs"/>
            </a:rPr>
            <a:t>wave</a:t>
          </a:r>
          <a:r>
            <a:rPr lang="da-DK" sz="1400" b="1" kern="1200">
              <a:solidFill>
                <a:srgbClr val="FFFFFF">
                  <a:lumMod val="50000"/>
                </a:srgbClr>
              </a:solidFill>
              <a:latin typeface="Segoe UI"/>
              <a:ea typeface="+mn-ea"/>
              <a:cs typeface="+mn-cs"/>
            </a:rPr>
            <a:t> 2</a:t>
          </a:r>
        </a:p>
      </dsp:txBody>
      <dsp:txXfrm>
        <a:off x="955328" y="4570335"/>
        <a:ext cx="2575092" cy="594574"/>
      </dsp:txXfrm>
    </dsp:sp>
    <dsp:sp modelId="{5F358CA7-3C10-4D43-96BA-649EB38FEAD8}">
      <dsp:nvSpPr>
        <dsp:cNvPr id="0" name=""/>
        <dsp:cNvSpPr/>
      </dsp:nvSpPr>
      <dsp:spPr>
        <a:xfrm>
          <a:off x="443657" y="2852285"/>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439D87E-68E3-4383-BA1D-643BEE914255}">
      <dsp:nvSpPr>
        <dsp:cNvPr id="0" name=""/>
        <dsp:cNvSpPr/>
      </dsp:nvSpPr>
      <dsp:spPr>
        <a:xfrm>
          <a:off x="396420" y="2798773"/>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E3956B5E-9447-43FE-B01D-F98DF8752484}">
      <dsp:nvSpPr>
        <dsp:cNvPr id="0" name=""/>
        <dsp:cNvSpPr/>
      </dsp:nvSpPr>
      <dsp:spPr>
        <a:xfrm rot="8100000">
          <a:off x="2672573" y="690978"/>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49E2B56F-B1BF-4796-B98B-0F1B1CF81143}">
      <dsp:nvSpPr>
        <dsp:cNvPr id="0" name=""/>
        <dsp:cNvSpPr/>
      </dsp:nvSpPr>
      <dsp:spPr>
        <a:xfrm>
          <a:off x="2718443" y="736848"/>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B02C0640-5555-4775-97A6-40907D4FCA28}">
      <dsp:nvSpPr>
        <dsp:cNvPr id="0" name=""/>
        <dsp:cNvSpPr/>
      </dsp:nvSpPr>
      <dsp:spPr>
        <a:xfrm>
          <a:off x="3316877" y="1216105"/>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Data </a:t>
          </a:r>
          <a:r>
            <a:rPr lang="da-DK" sz="1050" i="0" kern="1200" err="1">
              <a:solidFill>
                <a:srgbClr val="FFFFFF">
                  <a:lumMod val="50000"/>
                </a:srgbClr>
              </a:solidFill>
              <a:latin typeface="Segoe UI"/>
              <a:ea typeface="+mn-ea"/>
              <a:cs typeface="+mn-cs"/>
            </a:rPr>
            <a:t>analysis</a:t>
          </a:r>
          <a:r>
            <a:rPr lang="da-DK" sz="1050" i="0" kern="1200">
              <a:solidFill>
                <a:srgbClr val="FFFFFF">
                  <a:lumMod val="50000"/>
                </a:srgbClr>
              </a:solidFill>
              <a:latin typeface="Segoe UI"/>
              <a:ea typeface="+mn-ea"/>
              <a:cs typeface="+mn-cs"/>
            </a:rPr>
            <a:t> on lists</a:t>
          </a:r>
        </a:p>
      </dsp:txBody>
      <dsp:txXfrm>
        <a:off x="3316877" y="1216105"/>
        <a:ext cx="2575092" cy="1692249"/>
      </dsp:txXfrm>
    </dsp:sp>
    <dsp:sp modelId="{554E19A9-E21C-40A9-A3F1-5673A4D9A653}">
      <dsp:nvSpPr>
        <dsp:cNvPr id="0" name=""/>
        <dsp:cNvSpPr/>
      </dsp:nvSpPr>
      <dsp:spPr>
        <a:xfrm>
          <a:off x="3316877" y="621531"/>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2023 release wave 1</a:t>
          </a:r>
        </a:p>
      </dsp:txBody>
      <dsp:txXfrm>
        <a:off x="3316877" y="621531"/>
        <a:ext cx="2575092" cy="594574"/>
      </dsp:txXfrm>
    </dsp:sp>
    <dsp:sp modelId="{40CC0030-015E-4A86-8F7D-787FF753FBEC}">
      <dsp:nvSpPr>
        <dsp:cNvPr id="0" name=""/>
        <dsp:cNvSpPr/>
      </dsp:nvSpPr>
      <dsp:spPr>
        <a:xfrm>
          <a:off x="2880475" y="1198822"/>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DEFB41B-DC54-4A3A-A505-2BD454F61726}">
      <dsp:nvSpPr>
        <dsp:cNvPr id="0" name=""/>
        <dsp:cNvSpPr/>
      </dsp:nvSpPr>
      <dsp:spPr>
        <a:xfrm>
          <a:off x="2833239" y="2837560"/>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D6AEA9C3-6C65-4336-8671-0B119C390171}">
      <dsp:nvSpPr>
        <dsp:cNvPr id="0" name=""/>
        <dsp:cNvSpPr/>
      </dsp:nvSpPr>
      <dsp:spPr>
        <a:xfrm rot="18900000">
          <a:off x="3183437" y="4659177"/>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8DF96EB7-3E8A-4C5C-85AA-14B2760750C8}">
      <dsp:nvSpPr>
        <dsp:cNvPr id="0" name=""/>
        <dsp:cNvSpPr/>
      </dsp:nvSpPr>
      <dsp:spPr>
        <a:xfrm>
          <a:off x="3229307" y="4705047"/>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947C9DA1-E51B-4552-8BD7-52202842439C}">
      <dsp:nvSpPr>
        <dsp:cNvPr id="0" name=""/>
        <dsp:cNvSpPr/>
      </dsp:nvSpPr>
      <dsp:spPr>
        <a:xfrm>
          <a:off x="4028563" y="2895595"/>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Data </a:t>
          </a:r>
          <a:r>
            <a:rPr lang="da-DK" sz="1050" i="0" kern="1200" err="1">
              <a:solidFill>
                <a:srgbClr val="FFFFFF">
                  <a:lumMod val="50000"/>
                </a:srgbClr>
              </a:solidFill>
              <a:latin typeface="Segoe UI"/>
              <a:ea typeface="+mn-ea"/>
              <a:cs typeface="+mn-cs"/>
            </a:rPr>
            <a:t>analysis</a:t>
          </a:r>
          <a:r>
            <a:rPr lang="da-DK" sz="1050" i="0" kern="1200">
              <a:solidFill>
                <a:srgbClr val="FFFFFF">
                  <a:lumMod val="50000"/>
                </a:srgbClr>
              </a:solidFill>
              <a:latin typeface="Segoe UI"/>
              <a:ea typeface="+mn-ea"/>
              <a:cs typeface="+mn-cs"/>
            </a:rPr>
            <a:t> on </a:t>
          </a:r>
          <a:r>
            <a:rPr lang="da-DK" sz="1050" i="0" kern="1200" err="1">
              <a:solidFill>
                <a:srgbClr val="FFFFFF">
                  <a:lumMod val="50000"/>
                </a:srgbClr>
              </a:solidFill>
              <a:latin typeface="Segoe UI"/>
              <a:ea typeface="+mn-ea"/>
              <a:cs typeface="+mn-cs"/>
            </a:rPr>
            <a:t>queries</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da-DK" sz="1050" i="0" kern="1200" err="1">
              <a:solidFill>
                <a:srgbClr val="FFFFFF">
                  <a:lumMod val="50000"/>
                </a:srgbClr>
              </a:solidFill>
              <a:latin typeface="Segoe UI"/>
              <a:ea typeface="+mn-ea"/>
              <a:cs typeface="+mn-cs"/>
            </a:rPr>
            <a:t>Embed</a:t>
          </a:r>
          <a:r>
            <a:rPr lang="da-DK" sz="1050" i="0" kern="1200">
              <a:solidFill>
                <a:srgbClr val="FFFFFF">
                  <a:lumMod val="50000"/>
                </a:srgbClr>
              </a:solidFill>
              <a:latin typeface="Segoe UI"/>
              <a:ea typeface="+mn-ea"/>
              <a:cs typeface="+mn-cs"/>
            </a:rPr>
            <a:t> Power BI </a:t>
          </a:r>
          <a:r>
            <a:rPr lang="da-DK" sz="1050" i="0" kern="1200" err="1">
              <a:solidFill>
                <a:srgbClr val="FFFFFF">
                  <a:lumMod val="50000"/>
                </a:srgbClr>
              </a:solidFill>
              <a:latin typeface="Segoe UI"/>
              <a:ea typeface="+mn-ea"/>
              <a:cs typeface="+mn-cs"/>
            </a:rPr>
            <a:t>metrics</a:t>
          </a:r>
          <a:r>
            <a:rPr lang="da-DK" sz="1050" i="0" kern="1200">
              <a:solidFill>
                <a:srgbClr val="FFFFFF">
                  <a:lumMod val="50000"/>
                </a:srgbClr>
              </a:solidFill>
              <a:latin typeface="Segoe UI"/>
              <a:ea typeface="+mn-ea"/>
              <a:cs typeface="+mn-cs"/>
            </a:rPr>
            <a:t> </a:t>
          </a:r>
          <a:r>
            <a:rPr lang="da-DK" sz="1050" i="0" kern="1200" err="1">
              <a:solidFill>
                <a:srgbClr val="FFFFFF">
                  <a:lumMod val="50000"/>
                </a:srgbClr>
              </a:solidFill>
              <a:latin typeface="Segoe UI"/>
              <a:ea typeface="+mn-ea"/>
              <a:cs typeface="+mn-cs"/>
            </a:rPr>
            <a:t>scorecards</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da-DK" sz="1050" i="0" kern="1200" err="1">
              <a:solidFill>
                <a:srgbClr val="FFFFFF">
                  <a:lumMod val="50000"/>
                </a:srgbClr>
              </a:solidFill>
              <a:latin typeface="Segoe UI"/>
              <a:ea typeface="+mn-ea"/>
              <a:cs typeface="+mn-cs"/>
            </a:rPr>
            <a:t>Translatable</a:t>
          </a:r>
          <a:r>
            <a:rPr lang="da-DK" sz="1050" i="0" kern="1200">
              <a:solidFill>
                <a:srgbClr val="FFFFFF">
                  <a:lumMod val="50000"/>
                </a:srgbClr>
              </a:solidFill>
              <a:latin typeface="Segoe UI"/>
              <a:ea typeface="+mn-ea"/>
              <a:cs typeface="+mn-cs"/>
            </a:rPr>
            <a:t> Excel </a:t>
          </a:r>
          <a:r>
            <a:rPr lang="da-DK" sz="1050" i="0" kern="1200" err="1">
              <a:solidFill>
                <a:srgbClr val="FFFFFF">
                  <a:lumMod val="50000"/>
                </a:srgbClr>
              </a:solidFill>
              <a:latin typeface="Segoe UI"/>
              <a:ea typeface="+mn-ea"/>
              <a:cs typeface="+mn-cs"/>
            </a:rPr>
            <a:t>reports</a:t>
          </a:r>
          <a:endParaRPr lang="da-DK" sz="1050" i="0" kern="1200">
            <a:solidFill>
              <a:srgbClr val="FFFFFF">
                <a:lumMod val="50000"/>
              </a:srgbClr>
            </a:solidFill>
            <a:latin typeface="Segoe UI"/>
            <a:ea typeface="+mn-ea"/>
            <a:cs typeface="+mn-cs"/>
          </a:endParaRPr>
        </a:p>
      </dsp:txBody>
      <dsp:txXfrm>
        <a:off x="4028563" y="2895595"/>
        <a:ext cx="2575092" cy="1692249"/>
      </dsp:txXfrm>
    </dsp:sp>
    <dsp:sp modelId="{B87DE3A2-1555-4697-A6C1-B68F6110FE51}">
      <dsp:nvSpPr>
        <dsp:cNvPr id="0" name=""/>
        <dsp:cNvSpPr/>
      </dsp:nvSpPr>
      <dsp:spPr>
        <a:xfrm>
          <a:off x="4028563" y="4587845"/>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2023 release </a:t>
          </a:r>
          <a:r>
            <a:rPr lang="da-DK" sz="1400" b="1" kern="1200" err="1">
              <a:solidFill>
                <a:srgbClr val="FFFFFF">
                  <a:lumMod val="50000"/>
                </a:srgbClr>
              </a:solidFill>
              <a:latin typeface="Segoe UI"/>
              <a:ea typeface="+mn-ea"/>
              <a:cs typeface="+mn-cs"/>
            </a:rPr>
            <a:t>wave</a:t>
          </a:r>
          <a:r>
            <a:rPr lang="da-DK" sz="1400" b="1" kern="1200">
              <a:solidFill>
                <a:srgbClr val="FFFFFF">
                  <a:lumMod val="50000"/>
                </a:srgbClr>
              </a:solidFill>
              <a:latin typeface="Segoe UI"/>
              <a:ea typeface="+mn-ea"/>
              <a:cs typeface="+mn-cs"/>
            </a:rPr>
            <a:t> 2</a:t>
          </a:r>
        </a:p>
      </dsp:txBody>
      <dsp:txXfrm>
        <a:off x="4028563" y="4587845"/>
        <a:ext cx="2575092" cy="594574"/>
      </dsp:txXfrm>
    </dsp:sp>
    <dsp:sp modelId="{77F574BC-5169-4EA0-9263-B56794C6EBC2}">
      <dsp:nvSpPr>
        <dsp:cNvPr id="0" name=""/>
        <dsp:cNvSpPr/>
      </dsp:nvSpPr>
      <dsp:spPr>
        <a:xfrm>
          <a:off x="3360804" y="2878075"/>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7340E2-D417-4794-A99C-94861D6D1C78}">
      <dsp:nvSpPr>
        <dsp:cNvPr id="0" name=""/>
        <dsp:cNvSpPr/>
      </dsp:nvSpPr>
      <dsp:spPr>
        <a:xfrm>
          <a:off x="3313567" y="2824563"/>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E08E4204-5326-458E-9136-216651E3AE95}">
      <dsp:nvSpPr>
        <dsp:cNvPr id="0" name=""/>
        <dsp:cNvSpPr/>
      </dsp:nvSpPr>
      <dsp:spPr>
        <a:xfrm rot="8100000">
          <a:off x="6344931" y="662539"/>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693E30D4-E84E-4B64-80D2-43A69F566DA7}">
      <dsp:nvSpPr>
        <dsp:cNvPr id="0" name=""/>
        <dsp:cNvSpPr/>
      </dsp:nvSpPr>
      <dsp:spPr>
        <a:xfrm>
          <a:off x="6390801" y="708410"/>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4E977BDC-08FF-4287-99D1-0ADEEB178B7D}">
      <dsp:nvSpPr>
        <dsp:cNvPr id="0" name=""/>
        <dsp:cNvSpPr/>
      </dsp:nvSpPr>
      <dsp:spPr>
        <a:xfrm>
          <a:off x="6843354" y="1166280"/>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da-DK" sz="1050" i="0" kern="1200">
              <a:solidFill>
                <a:schemeClr val="tx1"/>
              </a:solidFill>
              <a:latin typeface="Segoe UI"/>
              <a:ea typeface="+mn-ea"/>
              <a:cs typeface="+mn-cs"/>
            </a:rPr>
            <a:t>OOB Excel </a:t>
          </a:r>
          <a:r>
            <a:rPr lang="da-DK" sz="1050" i="0" kern="1200" err="1">
              <a:solidFill>
                <a:schemeClr val="tx1"/>
              </a:solidFill>
              <a:latin typeface="Segoe UI"/>
              <a:ea typeface="+mn-ea"/>
              <a:cs typeface="+mn-cs"/>
            </a:rPr>
            <a:t>reports</a:t>
          </a:r>
          <a:endParaRPr lang="da-DK" sz="1050" i="0" kern="1200">
            <a:solidFill>
              <a:schemeClr val="tx1"/>
            </a:solidFill>
            <a:latin typeface="Segoe UI"/>
            <a:ea typeface="+mn-ea"/>
            <a:cs typeface="+mn-cs"/>
          </a:endParaRPr>
        </a:p>
        <a:p>
          <a:pPr marL="0" lvl="0" indent="0" algn="l" defTabSz="466725">
            <a:lnSpc>
              <a:spcPct val="90000"/>
            </a:lnSpc>
            <a:spcBef>
              <a:spcPct val="0"/>
            </a:spcBef>
            <a:spcAft>
              <a:spcPct val="35000"/>
            </a:spcAft>
            <a:buNone/>
          </a:pPr>
          <a:r>
            <a:rPr lang="da-DK" sz="1050" i="0" kern="1200">
              <a:solidFill>
                <a:schemeClr val="tx1"/>
              </a:solidFill>
              <a:latin typeface="Segoe UI"/>
              <a:ea typeface="+mn-ea"/>
              <a:cs typeface="+mn-cs"/>
            </a:rPr>
            <a:t>Data </a:t>
          </a:r>
          <a:r>
            <a:rPr lang="da-DK" sz="1050" i="0" kern="1200" err="1">
              <a:solidFill>
                <a:schemeClr val="tx1"/>
              </a:solidFill>
              <a:latin typeface="Segoe UI"/>
              <a:ea typeface="+mn-ea"/>
              <a:cs typeface="+mn-cs"/>
            </a:rPr>
            <a:t>analysis</a:t>
          </a:r>
          <a:r>
            <a:rPr lang="da-DK" sz="1050" i="0" kern="1200">
              <a:solidFill>
                <a:schemeClr val="tx1"/>
              </a:solidFill>
              <a:latin typeface="Segoe UI"/>
              <a:ea typeface="+mn-ea"/>
              <a:cs typeface="+mn-cs"/>
            </a:rPr>
            <a:t> copilot</a:t>
          </a:r>
        </a:p>
        <a:p>
          <a:pPr marL="0" lvl="0" indent="0" algn="l" defTabSz="466725">
            <a:lnSpc>
              <a:spcPct val="90000"/>
            </a:lnSpc>
            <a:spcBef>
              <a:spcPct val="0"/>
            </a:spcBef>
            <a:spcAft>
              <a:spcPct val="35000"/>
            </a:spcAft>
            <a:buNone/>
          </a:pPr>
          <a:r>
            <a:rPr lang="da-DK" sz="1050" i="0" kern="1200">
              <a:solidFill>
                <a:schemeClr val="tx1"/>
              </a:solidFill>
              <a:latin typeface="Segoe UI"/>
              <a:ea typeface="+mn-ea"/>
              <a:cs typeface="+mn-cs"/>
            </a:rPr>
            <a:t>Analytics </a:t>
          </a:r>
          <a:r>
            <a:rPr lang="da-DK" sz="1050" i="0" kern="1200" err="1">
              <a:solidFill>
                <a:schemeClr val="tx1"/>
              </a:solidFill>
              <a:latin typeface="Segoe UI"/>
              <a:ea typeface="+mn-ea"/>
              <a:cs typeface="+mn-cs"/>
            </a:rPr>
            <a:t>documentation</a:t>
          </a:r>
          <a:endParaRPr lang="da-DK" sz="1050" i="0" kern="1200">
            <a:solidFill>
              <a:schemeClr val="tx1"/>
            </a:solidFill>
            <a:latin typeface="Segoe UI"/>
            <a:ea typeface="+mn-ea"/>
            <a:cs typeface="+mn-cs"/>
          </a:endParaRPr>
        </a:p>
        <a:p>
          <a:pPr marL="0" lvl="0" indent="0" algn="l" defTabSz="466725">
            <a:lnSpc>
              <a:spcPct val="90000"/>
            </a:lnSpc>
            <a:spcBef>
              <a:spcPct val="0"/>
            </a:spcBef>
            <a:spcAft>
              <a:spcPct val="35000"/>
            </a:spcAft>
            <a:buNone/>
          </a:pPr>
          <a:r>
            <a:rPr lang="da-DK" sz="1050" i="0" kern="1200" dirty="0">
              <a:solidFill>
                <a:schemeClr val="tx1"/>
              </a:solidFill>
              <a:latin typeface="Segoe UI"/>
              <a:ea typeface="+mn-ea"/>
              <a:cs typeface="+mn-cs"/>
            </a:rPr>
            <a:t>Preview: OOB Power BI </a:t>
          </a:r>
          <a:r>
            <a:rPr lang="da-DK" sz="1050" i="0" kern="1200" dirty="0" err="1">
              <a:solidFill>
                <a:schemeClr val="tx1"/>
              </a:solidFill>
              <a:latin typeface="Segoe UI"/>
              <a:ea typeface="+mn-ea"/>
              <a:cs typeface="+mn-cs"/>
            </a:rPr>
            <a:t>reports</a:t>
          </a:r>
          <a:endParaRPr lang="da-DK" sz="1050" i="0" kern="1200" dirty="0">
            <a:solidFill>
              <a:schemeClr val="tx1"/>
            </a:solidFill>
            <a:latin typeface="Segoe UI"/>
            <a:ea typeface="+mn-ea"/>
            <a:cs typeface="+mn-cs"/>
          </a:endParaRPr>
        </a:p>
      </dsp:txBody>
      <dsp:txXfrm>
        <a:off x="6843354" y="1166280"/>
        <a:ext cx="2575092" cy="1692249"/>
      </dsp:txXfrm>
    </dsp:sp>
    <dsp:sp modelId="{2F71391A-0BC1-4A01-82EC-321D73D93BD0}">
      <dsp:nvSpPr>
        <dsp:cNvPr id="0" name=""/>
        <dsp:cNvSpPr/>
      </dsp:nvSpPr>
      <dsp:spPr>
        <a:xfrm>
          <a:off x="6843354" y="571705"/>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chemeClr val="tx1"/>
              </a:solidFill>
              <a:latin typeface="Segoe UI"/>
              <a:ea typeface="+mn-ea"/>
              <a:cs typeface="+mn-cs"/>
            </a:rPr>
            <a:t>2024 release </a:t>
          </a:r>
          <a:r>
            <a:rPr lang="da-DK" sz="1400" b="1" kern="1200" err="1">
              <a:solidFill>
                <a:schemeClr val="tx1"/>
              </a:solidFill>
              <a:latin typeface="Segoe UI"/>
              <a:ea typeface="+mn-ea"/>
              <a:cs typeface="+mn-cs"/>
            </a:rPr>
            <a:t>wave</a:t>
          </a:r>
          <a:r>
            <a:rPr lang="da-DK" sz="1400" b="1" kern="1200">
              <a:solidFill>
                <a:schemeClr val="tx1"/>
              </a:solidFill>
              <a:latin typeface="Segoe UI"/>
              <a:ea typeface="+mn-ea"/>
              <a:cs typeface="+mn-cs"/>
            </a:rPr>
            <a:t> 1</a:t>
          </a:r>
        </a:p>
      </dsp:txBody>
      <dsp:txXfrm>
        <a:off x="6843354" y="571705"/>
        <a:ext cx="2575092" cy="594574"/>
      </dsp:txXfrm>
    </dsp:sp>
    <dsp:sp modelId="{8CA5B739-FF92-488F-8184-1D3A748C87A6}">
      <dsp:nvSpPr>
        <dsp:cNvPr id="0" name=""/>
        <dsp:cNvSpPr/>
      </dsp:nvSpPr>
      <dsp:spPr>
        <a:xfrm>
          <a:off x="6551384" y="1166280"/>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9A38508-827E-40F1-BFE4-ECD3AC0DF3E0}">
      <dsp:nvSpPr>
        <dsp:cNvPr id="0" name=""/>
        <dsp:cNvSpPr/>
      </dsp:nvSpPr>
      <dsp:spPr>
        <a:xfrm>
          <a:off x="6504148" y="2805018"/>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1FD0D68A-E5CE-4C3C-8607-F166988CA4A3}">
      <dsp:nvSpPr>
        <dsp:cNvPr id="0" name=""/>
        <dsp:cNvSpPr/>
      </dsp:nvSpPr>
      <dsp:spPr>
        <a:xfrm rot="18900000">
          <a:off x="7916776" y="4641613"/>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ABF7FF07-7403-4B38-A117-3F1FAAAF1F09}">
      <dsp:nvSpPr>
        <dsp:cNvPr id="0" name=""/>
        <dsp:cNvSpPr/>
      </dsp:nvSpPr>
      <dsp:spPr>
        <a:xfrm>
          <a:off x="7962646" y="4687483"/>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52E62E06-2E9F-433C-8B2C-F7CD35DDBEB0}">
      <dsp:nvSpPr>
        <dsp:cNvPr id="0" name=""/>
        <dsp:cNvSpPr/>
      </dsp:nvSpPr>
      <dsp:spPr>
        <a:xfrm>
          <a:off x="8415198" y="2858529"/>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da-DK" sz="1050" i="0" kern="1200" dirty="0">
              <a:solidFill>
                <a:schemeClr val="tx1"/>
              </a:solidFill>
              <a:latin typeface="Segoe UI"/>
              <a:ea typeface="+mn-ea"/>
              <a:cs typeface="+mn-cs"/>
            </a:rPr>
            <a:t>OOB Power BI </a:t>
          </a:r>
          <a:r>
            <a:rPr lang="da-DK" sz="1050" i="0" kern="1200" dirty="0" err="1">
              <a:solidFill>
                <a:schemeClr val="tx1"/>
              </a:solidFill>
              <a:latin typeface="Segoe UI"/>
              <a:ea typeface="+mn-ea"/>
              <a:cs typeface="+mn-cs"/>
            </a:rPr>
            <a:t>reports</a:t>
          </a:r>
          <a:endParaRPr lang="da-DK" sz="1050" i="0" kern="1200" dirty="0">
            <a:solidFill>
              <a:schemeClr val="tx1"/>
            </a:solidFill>
            <a:latin typeface="Segoe UI"/>
            <a:ea typeface="+mn-ea"/>
            <a:cs typeface="+mn-cs"/>
          </a:endParaRPr>
        </a:p>
        <a:p>
          <a:pPr marL="0" lvl="0" indent="0" algn="l" defTabSz="466725">
            <a:lnSpc>
              <a:spcPct val="90000"/>
            </a:lnSpc>
            <a:spcBef>
              <a:spcPct val="0"/>
            </a:spcBef>
            <a:spcAft>
              <a:spcPct val="35000"/>
            </a:spcAft>
            <a:buNone/>
          </a:pPr>
          <a:r>
            <a:rPr lang="da-DK" sz="1050" i="0" kern="1200" dirty="0">
              <a:solidFill>
                <a:schemeClr val="tx1"/>
              </a:solidFill>
              <a:latin typeface="Segoe UI"/>
              <a:ea typeface="+mn-ea"/>
              <a:cs typeface="+mn-cs"/>
            </a:rPr>
            <a:t>OOB </a:t>
          </a:r>
          <a:r>
            <a:rPr lang="da-DK" sz="1050" i="0" kern="1200" dirty="0" err="1">
              <a:solidFill>
                <a:schemeClr val="tx1"/>
              </a:solidFill>
              <a:latin typeface="Segoe UI"/>
              <a:ea typeface="+mn-ea"/>
              <a:cs typeface="+mn-cs"/>
            </a:rPr>
            <a:t>queries</a:t>
          </a:r>
          <a:r>
            <a:rPr lang="da-DK" sz="1050" i="0" kern="1200" dirty="0">
              <a:solidFill>
                <a:schemeClr val="tx1"/>
              </a:solidFill>
              <a:latin typeface="Segoe UI"/>
              <a:ea typeface="+mn-ea"/>
              <a:cs typeface="+mn-cs"/>
            </a:rPr>
            <a:t> for </a:t>
          </a:r>
          <a:r>
            <a:rPr lang="da-DK" sz="1050" i="0" kern="1200" dirty="0" err="1">
              <a:solidFill>
                <a:schemeClr val="tx1"/>
              </a:solidFill>
              <a:latin typeface="Segoe UI"/>
              <a:ea typeface="+mn-ea"/>
              <a:cs typeface="+mn-cs"/>
            </a:rPr>
            <a:t>analysis</a:t>
          </a:r>
          <a:endParaRPr lang="da-DK" sz="1050" i="0" kern="1200" dirty="0">
            <a:solidFill>
              <a:schemeClr val="tx1"/>
            </a:solidFill>
            <a:latin typeface="Segoe UI"/>
            <a:ea typeface="+mn-ea"/>
            <a:cs typeface="+mn-cs"/>
          </a:endParaRPr>
        </a:p>
        <a:p>
          <a:pPr marL="0" lvl="0" indent="0" algn="l" defTabSz="466725">
            <a:lnSpc>
              <a:spcPct val="90000"/>
            </a:lnSpc>
            <a:spcBef>
              <a:spcPct val="0"/>
            </a:spcBef>
            <a:spcAft>
              <a:spcPct val="35000"/>
            </a:spcAft>
            <a:buNone/>
          </a:pPr>
          <a:r>
            <a:rPr lang="da-DK" sz="1050" i="0" kern="1200" dirty="0">
              <a:solidFill>
                <a:schemeClr val="tx1"/>
              </a:solidFill>
              <a:latin typeface="Segoe UI"/>
              <a:ea typeface="+mn-ea"/>
              <a:cs typeface="+mn-cs"/>
            </a:rPr>
            <a:t>More OOB Excel </a:t>
          </a:r>
          <a:r>
            <a:rPr lang="da-DK" sz="1050" i="0" kern="1200" dirty="0" err="1">
              <a:solidFill>
                <a:schemeClr val="tx1"/>
              </a:solidFill>
              <a:latin typeface="Segoe UI"/>
              <a:ea typeface="+mn-ea"/>
              <a:cs typeface="+mn-cs"/>
            </a:rPr>
            <a:t>reports</a:t>
          </a:r>
          <a:endParaRPr lang="da-DK" sz="1050" i="0" kern="1200" dirty="0">
            <a:solidFill>
              <a:schemeClr val="tx1"/>
            </a:solidFill>
            <a:latin typeface="Segoe UI"/>
            <a:ea typeface="+mn-ea"/>
            <a:cs typeface="+mn-cs"/>
          </a:endParaRPr>
        </a:p>
        <a:p>
          <a:pPr marL="0" lvl="0" indent="0" algn="l" defTabSz="466725">
            <a:lnSpc>
              <a:spcPct val="90000"/>
            </a:lnSpc>
            <a:spcBef>
              <a:spcPct val="0"/>
            </a:spcBef>
            <a:spcAft>
              <a:spcPct val="35000"/>
            </a:spcAft>
            <a:buNone/>
          </a:pPr>
          <a:r>
            <a:rPr lang="da-DK" sz="1050" i="0" kern="1200" dirty="0">
              <a:solidFill>
                <a:schemeClr val="tx1"/>
              </a:solidFill>
              <a:latin typeface="Segoe UI"/>
              <a:ea typeface="+mn-ea"/>
              <a:cs typeface="+mn-cs"/>
            </a:rPr>
            <a:t>Report </a:t>
          </a:r>
          <a:r>
            <a:rPr lang="da-DK" sz="1050" i="0" kern="1200" dirty="0" err="1">
              <a:solidFill>
                <a:schemeClr val="tx1"/>
              </a:solidFill>
              <a:latin typeface="Segoe UI"/>
              <a:ea typeface="+mn-ea"/>
              <a:cs typeface="+mn-cs"/>
            </a:rPr>
            <a:t>explorer</a:t>
          </a:r>
          <a:r>
            <a:rPr lang="da-DK" sz="1050" i="0" kern="1200" dirty="0">
              <a:solidFill>
                <a:schemeClr val="tx1"/>
              </a:solidFill>
              <a:latin typeface="Segoe UI"/>
              <a:ea typeface="+mn-ea"/>
              <a:cs typeface="+mn-cs"/>
            </a:rPr>
            <a:t> </a:t>
          </a:r>
          <a:r>
            <a:rPr lang="da-DK" sz="1050" i="0" kern="1200" dirty="0" err="1">
              <a:solidFill>
                <a:schemeClr val="tx1"/>
              </a:solidFill>
              <a:latin typeface="Segoe UI"/>
              <a:ea typeface="+mn-ea"/>
              <a:cs typeface="+mn-cs"/>
            </a:rPr>
            <a:t>improvements</a:t>
          </a:r>
          <a:endParaRPr lang="da-DK" sz="1050" i="0" kern="1200" dirty="0">
            <a:solidFill>
              <a:schemeClr val="tx1"/>
            </a:solidFill>
            <a:latin typeface="Segoe UI"/>
            <a:ea typeface="+mn-ea"/>
            <a:cs typeface="+mn-cs"/>
          </a:endParaRPr>
        </a:p>
        <a:p>
          <a:pPr marL="0" lvl="0" indent="0" algn="l" defTabSz="466725">
            <a:lnSpc>
              <a:spcPct val="90000"/>
            </a:lnSpc>
            <a:spcBef>
              <a:spcPct val="0"/>
            </a:spcBef>
            <a:spcAft>
              <a:spcPct val="35000"/>
            </a:spcAft>
            <a:buNone/>
          </a:pPr>
          <a:r>
            <a:rPr lang="da-DK" sz="1050" i="0" kern="1200" dirty="0">
              <a:solidFill>
                <a:schemeClr val="tx1"/>
              </a:solidFill>
              <a:latin typeface="Segoe UI"/>
              <a:ea typeface="+mn-ea"/>
              <a:cs typeface="+mn-cs"/>
            </a:rPr>
            <a:t>OOB Financial </a:t>
          </a:r>
          <a:r>
            <a:rPr lang="da-DK" sz="1050" i="0" kern="1200" dirty="0" err="1">
              <a:solidFill>
                <a:schemeClr val="tx1"/>
              </a:solidFill>
              <a:latin typeface="Segoe UI"/>
              <a:ea typeface="+mn-ea"/>
              <a:cs typeface="+mn-cs"/>
            </a:rPr>
            <a:t>reporting</a:t>
          </a:r>
          <a:r>
            <a:rPr lang="da-DK" sz="1050" i="0" kern="1200" dirty="0">
              <a:solidFill>
                <a:schemeClr val="tx1"/>
              </a:solidFill>
              <a:latin typeface="Segoe UI"/>
              <a:ea typeface="+mn-ea"/>
              <a:cs typeface="+mn-cs"/>
            </a:rPr>
            <a:t> templates</a:t>
          </a:r>
        </a:p>
        <a:p>
          <a:pPr marL="0" lvl="0" indent="0" algn="l" defTabSz="466725">
            <a:lnSpc>
              <a:spcPct val="90000"/>
            </a:lnSpc>
            <a:spcBef>
              <a:spcPct val="0"/>
            </a:spcBef>
            <a:spcAft>
              <a:spcPct val="35000"/>
            </a:spcAft>
            <a:buNone/>
          </a:pPr>
          <a:r>
            <a:rPr lang="da-DK" sz="1050" i="0" kern="1200" dirty="0">
              <a:solidFill>
                <a:schemeClr val="tx1"/>
              </a:solidFill>
              <a:latin typeface="Segoe UI"/>
              <a:ea typeface="+mn-ea"/>
              <a:cs typeface="+mn-cs"/>
            </a:rPr>
            <a:t>Financial </a:t>
          </a:r>
          <a:r>
            <a:rPr lang="da-DK" sz="1050" i="0" kern="1200" dirty="0" err="1">
              <a:solidFill>
                <a:schemeClr val="tx1"/>
              </a:solidFill>
              <a:latin typeface="Segoe UI"/>
              <a:ea typeface="+mn-ea"/>
              <a:cs typeface="+mn-cs"/>
            </a:rPr>
            <a:t>reporting</a:t>
          </a:r>
          <a:r>
            <a:rPr lang="da-DK" sz="1050" i="0" kern="1200" dirty="0">
              <a:solidFill>
                <a:schemeClr val="tx1"/>
              </a:solidFill>
              <a:latin typeface="Segoe UI"/>
              <a:ea typeface="+mn-ea"/>
              <a:cs typeface="+mn-cs"/>
            </a:rPr>
            <a:t> UX </a:t>
          </a:r>
          <a:r>
            <a:rPr lang="da-DK" sz="1050" i="0" kern="1200" dirty="0" err="1">
              <a:solidFill>
                <a:schemeClr val="tx1"/>
              </a:solidFill>
              <a:latin typeface="Segoe UI"/>
              <a:ea typeface="+mn-ea"/>
              <a:cs typeface="+mn-cs"/>
            </a:rPr>
            <a:t>improvements</a:t>
          </a:r>
          <a:endParaRPr lang="da-DK" sz="1050" i="0" kern="1200" dirty="0">
            <a:solidFill>
              <a:schemeClr val="tx1"/>
            </a:solidFill>
            <a:latin typeface="Segoe UI"/>
            <a:ea typeface="+mn-ea"/>
            <a:cs typeface="+mn-cs"/>
          </a:endParaRPr>
        </a:p>
        <a:p>
          <a:pPr marL="0" lvl="0" indent="0" algn="l" defTabSz="466725">
            <a:lnSpc>
              <a:spcPct val="90000"/>
            </a:lnSpc>
            <a:spcBef>
              <a:spcPct val="0"/>
            </a:spcBef>
            <a:spcAft>
              <a:spcPct val="35000"/>
            </a:spcAft>
            <a:buNone/>
          </a:pPr>
          <a:r>
            <a:rPr lang="da-DK" sz="1050" i="0" kern="1200" dirty="0">
              <a:solidFill>
                <a:schemeClr val="tx1"/>
              </a:solidFill>
              <a:latin typeface="Segoe UI"/>
              <a:ea typeface="+mn-ea"/>
              <a:cs typeface="+mn-cs"/>
            </a:rPr>
            <a:t>Financial </a:t>
          </a:r>
          <a:r>
            <a:rPr lang="da-DK" sz="1050" i="0" kern="1200" dirty="0" err="1">
              <a:solidFill>
                <a:schemeClr val="tx1"/>
              </a:solidFill>
              <a:latin typeface="Segoe UI"/>
              <a:ea typeface="+mn-ea"/>
              <a:cs typeface="+mn-cs"/>
            </a:rPr>
            <a:t>reporting</a:t>
          </a:r>
          <a:r>
            <a:rPr lang="da-DK" sz="1050" i="0" kern="1200" dirty="0">
              <a:solidFill>
                <a:schemeClr val="tx1"/>
              </a:solidFill>
              <a:latin typeface="Segoe UI"/>
              <a:ea typeface="+mn-ea"/>
              <a:cs typeface="+mn-cs"/>
            </a:rPr>
            <a:t> docs </a:t>
          </a:r>
          <a:r>
            <a:rPr lang="da-DK" sz="1050" i="0" kern="1200" dirty="0" err="1">
              <a:solidFill>
                <a:schemeClr val="tx1"/>
              </a:solidFill>
              <a:latin typeface="Segoe UI"/>
              <a:ea typeface="+mn-ea"/>
              <a:cs typeface="+mn-cs"/>
            </a:rPr>
            <a:t>improvements</a:t>
          </a:r>
          <a:endParaRPr lang="da-DK" sz="1050" i="0" kern="1200" dirty="0">
            <a:solidFill>
              <a:schemeClr val="tx1"/>
            </a:solidFill>
            <a:latin typeface="Segoe UI"/>
            <a:ea typeface="+mn-ea"/>
            <a:cs typeface="+mn-cs"/>
          </a:endParaRPr>
        </a:p>
      </dsp:txBody>
      <dsp:txXfrm>
        <a:off x="8415198" y="2858529"/>
        <a:ext cx="2575092" cy="1692249"/>
      </dsp:txXfrm>
    </dsp:sp>
    <dsp:sp modelId="{472CC1E3-3C0F-470C-AC53-E931F811D844}">
      <dsp:nvSpPr>
        <dsp:cNvPr id="0" name=""/>
        <dsp:cNvSpPr/>
      </dsp:nvSpPr>
      <dsp:spPr>
        <a:xfrm>
          <a:off x="8415198" y="4550779"/>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solidFill>
              <a:latin typeface="Segoe UI"/>
              <a:ea typeface="+mn-ea"/>
              <a:cs typeface="+mn-cs"/>
            </a:rPr>
            <a:t>2024</a:t>
          </a:r>
          <a:r>
            <a:rPr lang="da-DK" sz="1050" i="0" kern="1200">
              <a:solidFill>
                <a:schemeClr val="tx1"/>
              </a:solidFill>
              <a:latin typeface="Segoe UI"/>
              <a:ea typeface="+mn-ea"/>
              <a:cs typeface="+mn-cs"/>
            </a:rPr>
            <a:t> </a:t>
          </a:r>
          <a:r>
            <a:rPr lang="da-DK" sz="1400" b="1" kern="1200">
              <a:solidFill>
                <a:srgbClr val="FFFFFF"/>
              </a:solidFill>
              <a:latin typeface="Segoe UI"/>
              <a:ea typeface="+mn-ea"/>
              <a:cs typeface="+mn-cs"/>
            </a:rPr>
            <a:t>release </a:t>
          </a:r>
          <a:r>
            <a:rPr lang="da-DK" sz="1400" b="1" kern="1200" err="1">
              <a:solidFill>
                <a:srgbClr val="FFFFFF"/>
              </a:solidFill>
              <a:latin typeface="Segoe UI"/>
              <a:ea typeface="+mn-ea"/>
              <a:cs typeface="+mn-cs"/>
            </a:rPr>
            <a:t>wave</a:t>
          </a:r>
          <a:r>
            <a:rPr lang="da-DK" sz="1400" b="1" kern="1200">
              <a:solidFill>
                <a:srgbClr val="FFFFFF"/>
              </a:solidFill>
              <a:latin typeface="Segoe UI"/>
              <a:ea typeface="+mn-ea"/>
              <a:cs typeface="+mn-cs"/>
            </a:rPr>
            <a:t> 2</a:t>
          </a:r>
        </a:p>
      </dsp:txBody>
      <dsp:txXfrm>
        <a:off x="8415198" y="4550779"/>
        <a:ext cx="2575092" cy="594574"/>
      </dsp:txXfrm>
    </dsp:sp>
    <dsp:sp modelId="{A3FA459F-3D97-482A-8D8F-79A57E3FE3F6}">
      <dsp:nvSpPr>
        <dsp:cNvPr id="0" name=""/>
        <dsp:cNvSpPr/>
      </dsp:nvSpPr>
      <dsp:spPr>
        <a:xfrm>
          <a:off x="8123229" y="2858529"/>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017E9C1-0D4A-4FE9-B93F-703BF9085503}">
      <dsp:nvSpPr>
        <dsp:cNvPr id="0" name=""/>
        <dsp:cNvSpPr/>
      </dsp:nvSpPr>
      <dsp:spPr>
        <a:xfrm>
          <a:off x="8075993" y="2805018"/>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7/6/2024 5:28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7/6/2024 5:26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New model aligns well with </a:t>
            </a:r>
            <a:r>
              <a:rPr lang="en-US" err="1"/>
              <a:t>Powerpivot</a:t>
            </a:r>
            <a:endParaRPr lang="en-GB"/>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7/6/2024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1323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7/6/2024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916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7/6/2024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0245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7/6/2024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360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Segoe UI"/>
              <a:ea typeface="+mn-ea"/>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7/6/2024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740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Segoe UI"/>
              <a:ea typeface="+mn-ea"/>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7/6/2024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604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E73194-E3A6-4DD6-9876-B8F4DCBDE527}"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6863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Segoe UI"/>
              <a:ea typeface="+mn-ea"/>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7/6/2024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8746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23EE7-564C-4A28-A4D4-2DB13D7F1B57}" type="slidenum">
              <a:rPr kumimoji="0" lang="en-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6409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endParaRPr lang="en-US" sz="800" dirty="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2024-07-06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3290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pPr marL="0" marR="0" lvl="0" indent="0" algn="r" defTabSz="914289" rtl="0" eaLnBrk="1" fontAlgn="auto" latinLnBrk="0" hangingPunct="1">
              <a:lnSpc>
                <a:spcPct val="100000"/>
              </a:lnSpc>
              <a:spcBef>
                <a:spcPts val="0"/>
              </a:spcBef>
              <a:spcAft>
                <a:spcPts val="0"/>
              </a:spcAft>
              <a:buClrTx/>
              <a:buSzTx/>
              <a:buFontTx/>
              <a:buNone/>
              <a:tabLst/>
              <a:defRPr/>
            </a:pPr>
            <a:fld id="{4D5414F9-B13C-4D92-86C0-D982A52C4F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89"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1853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ark Canvas">
    <p:bg>
      <p:bgPr>
        <a:solidFill>
          <a:schemeClr val="tx1"/>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3B60F71F-8B50-7494-3240-C37495725C3E}"/>
              </a:ext>
            </a:extLst>
          </p:cNvPr>
          <p:cNvSpPr>
            <a:spLocks noGrp="1"/>
          </p:cNvSpPr>
          <p:nvPr>
            <p:ph type="dt" sz="half" idx="10"/>
          </p:nvPr>
        </p:nvSpPr>
        <p:spPr/>
        <p:txBody>
          <a:bodyPr/>
          <a:lstStyle>
            <a:lvl1pPr>
              <a:defRPr>
                <a:solidFill>
                  <a:schemeClr val="bg1">
                    <a:lumMod val="85000"/>
                  </a:schemeClr>
                </a:solidFill>
              </a:defRPr>
            </a:lvl1pPr>
          </a:lstStyle>
          <a:p>
            <a:endParaRPr lang="en-US"/>
          </a:p>
        </p:txBody>
      </p:sp>
      <p:sp>
        <p:nvSpPr>
          <p:cNvPr id="6" name="Footer Placeholder 5">
            <a:extLst>
              <a:ext uri="{FF2B5EF4-FFF2-40B4-BE49-F238E27FC236}">
                <a16:creationId xmlns:a16="http://schemas.microsoft.com/office/drawing/2014/main" id="{BA89FA3C-34BC-87D5-071C-6B100E91D197}"/>
              </a:ext>
            </a:extLst>
          </p:cNvPr>
          <p:cNvSpPr>
            <a:spLocks noGrp="1"/>
          </p:cNvSpPr>
          <p:nvPr>
            <p:ph type="ftr" sz="quarter" idx="11"/>
          </p:nvPr>
        </p:nvSpPr>
        <p:spPr/>
        <p:txBody>
          <a:bodyPr/>
          <a:lstStyle>
            <a:lvl1pPr>
              <a:defRPr>
                <a:solidFill>
                  <a:schemeClr val="bg1">
                    <a:lumMod val="85000"/>
                  </a:schemeClr>
                </a:solidFill>
              </a:defRPr>
            </a:lvl1pPr>
          </a:lstStyle>
          <a:p>
            <a:pPr algn="ctr" defTabSz="246980"/>
            <a:r>
              <a:rPr lang="da-DK"/>
              <a:t>Microsoft Confidential</a:t>
            </a:r>
          </a:p>
        </p:txBody>
      </p:sp>
      <p:sp>
        <p:nvSpPr>
          <p:cNvPr id="7" name="Slide Number Placeholder 6">
            <a:extLst>
              <a:ext uri="{FF2B5EF4-FFF2-40B4-BE49-F238E27FC236}">
                <a16:creationId xmlns:a16="http://schemas.microsoft.com/office/drawing/2014/main" id="{CDA59C7F-1A56-1D76-9C2F-72ADEFE0F79E}"/>
              </a:ext>
            </a:extLst>
          </p:cNvPr>
          <p:cNvSpPr>
            <a:spLocks noGrp="1"/>
          </p:cNvSpPr>
          <p:nvPr>
            <p:ph type="sldNum" sz="quarter" idx="12"/>
          </p:nvPr>
        </p:nvSpPr>
        <p:spPr/>
        <p:txBody>
          <a:bodyPr/>
          <a:lstStyle>
            <a:lvl1pPr>
              <a:defRPr>
                <a:solidFill>
                  <a:schemeClr val="bg1">
                    <a:lumMod val="85000"/>
                  </a:schemeClr>
                </a:solidFill>
              </a:defRPr>
            </a:lvl1pPr>
          </a:lstStyle>
          <a:p>
            <a:fld id="{4EF5C53B-D6FA-4300-8CA7-3653E3D23F24}" type="slidenum">
              <a:rPr lang="en-US" smtClean="0"/>
              <a:pPr/>
              <a:t>‹#›</a:t>
            </a:fld>
            <a:endParaRPr lang="en-US"/>
          </a:p>
        </p:txBody>
      </p:sp>
    </p:spTree>
    <p:extLst>
      <p:ext uri="{BB962C8B-B14F-4D97-AF65-F5344CB8AC3E}">
        <p14:creationId xmlns:p14="http://schemas.microsoft.com/office/powerpoint/2010/main" val="359105341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DAFE8-09E4-40ED-BB62-2A417CD372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910EAB31-20A9-4807-B770-C6DC8C8A51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03BC4DD3-AD33-412F-AE16-633DA998C474}"/>
              </a:ext>
            </a:extLst>
          </p:cNvPr>
          <p:cNvSpPr>
            <a:spLocks noGrp="1"/>
          </p:cNvSpPr>
          <p:nvPr>
            <p:ph type="dt" sz="half" idx="10"/>
          </p:nvPr>
        </p:nvSpPr>
        <p:spPr/>
        <p:txBody>
          <a:bodyPr/>
          <a:lstStyle/>
          <a:p>
            <a:fld id="{79A0A231-B70E-4C22-B94D-F841079EF855}" type="datetimeFigureOut">
              <a:rPr lang="en-DK" smtClean="0"/>
              <a:t>06/07/2024</a:t>
            </a:fld>
            <a:endParaRPr lang="en-DK"/>
          </a:p>
        </p:txBody>
      </p:sp>
      <p:sp>
        <p:nvSpPr>
          <p:cNvPr id="5" name="Footer Placeholder 4">
            <a:extLst>
              <a:ext uri="{FF2B5EF4-FFF2-40B4-BE49-F238E27FC236}">
                <a16:creationId xmlns:a16="http://schemas.microsoft.com/office/drawing/2014/main" id="{36E74217-C74B-4EC7-B536-877D23A68C3C}"/>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BAC1098-F680-4D58-A45C-910655464073}"/>
              </a:ext>
            </a:extLst>
          </p:cNvPr>
          <p:cNvSpPr>
            <a:spLocks noGrp="1"/>
          </p:cNvSpPr>
          <p:nvPr>
            <p:ph type="sldNum" sz="quarter" idx="12"/>
          </p:nvPr>
        </p:nvSpPr>
        <p:spPr/>
        <p:txBody>
          <a:bodyPr/>
          <a:lstStyle/>
          <a:p>
            <a:fld id="{5B53F928-C280-4FC0-AC10-3824E6DBF5A2}" type="slidenum">
              <a:rPr lang="en-DK" smtClean="0"/>
              <a:t>‹#›</a:t>
            </a:fld>
            <a:endParaRPr lang="en-DK"/>
          </a:p>
        </p:txBody>
      </p:sp>
    </p:spTree>
    <p:extLst>
      <p:ext uri="{BB962C8B-B14F-4D97-AF65-F5344CB8AC3E}">
        <p14:creationId xmlns:p14="http://schemas.microsoft.com/office/powerpoint/2010/main" val="4214325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196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47457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01899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96028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20.xml"/><Relationship Id="rId4" Type="http://schemas.openxmlformats.org/officeDocument/2006/relationships/image" Target="../media/image8.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03" r:id="rId2"/>
    <p:sldLayoutId id="2147485202" r:id="rId3"/>
    <p:sldLayoutId id="2147484710" r:id="rId4"/>
    <p:sldLayoutId id="2147484240" r:id="rId5"/>
    <p:sldLayoutId id="2147485165" r:id="rId6"/>
    <p:sldLayoutId id="2147484941" r:id="rId7"/>
    <p:sldLayoutId id="2147484639" r:id="rId8"/>
    <p:sldLayoutId id="2147484603" r:id="rId9"/>
    <p:sldLayoutId id="2147484944" r:id="rId10"/>
    <p:sldLayoutId id="2147485206" r:id="rId11"/>
    <p:sldLayoutId id="2147485222" r:id="rId12"/>
    <p:sldLayoutId id="2147485226" r:id="rId13"/>
    <p:sldLayoutId id="2147484671" r:id="rId14"/>
    <p:sldLayoutId id="2147485782" r:id="rId15"/>
    <p:sldLayoutId id="2147485783" r:id="rId16"/>
    <p:sldLayoutId id="2147485622" r:id="rId17"/>
    <p:sldLayoutId id="2147485784" r:id="rId18"/>
    <p:sldLayoutId id="2147485785" r:id="rId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7A8105FD-6BB3-4E7B-92E4-6AD84766D5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1387669258"/>
      </p:ext>
    </p:extLst>
  </p:cSld>
  <p:clrMap bg1="dk1" tx1="lt1" bg2="dk2" tx2="lt2" accent1="accent1" accent2="accent2" accent3="accent3" accent4="accent4" accent5="accent5" accent6="accent6" hlink="hlink" folHlink="folHlink"/>
  <p:sldLayoutIdLst>
    <p:sldLayoutId id="214748543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pn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11.png"/><Relationship Id="rId16" Type="http://schemas.openxmlformats.org/officeDocument/2006/relationships/image" Target="../media/image25.png"/><Relationship Id="rId1" Type="http://schemas.openxmlformats.org/officeDocument/2006/relationships/slideLayout" Target="../slideLayouts/slideLayout14.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hyperlink" Target="https://www.it.miami.edu/a-z-listing/office-365-power-bi/index.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9.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2.sv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32.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32.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16.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61.png"/></Relationships>
</file>

<file path=ppt/slides/_rels/slide4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5.pn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16.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18" Type="http://schemas.openxmlformats.org/officeDocument/2006/relationships/image" Target="../media/image77.sv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17" Type="http://schemas.openxmlformats.org/officeDocument/2006/relationships/image" Target="../media/image76.png"/><Relationship Id="rId2" Type="http://schemas.openxmlformats.org/officeDocument/2006/relationships/notesSlide" Target="../notesSlides/notesSlide9.xml"/><Relationship Id="rId16" Type="http://schemas.openxmlformats.org/officeDocument/2006/relationships/image" Target="../media/image26.svg"/><Relationship Id="rId1" Type="http://schemas.openxmlformats.org/officeDocument/2006/relationships/slideLayout" Target="../slideLayouts/slideLayout15.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25.png"/><Relationship Id="rId10" Type="http://schemas.openxmlformats.org/officeDocument/2006/relationships/image" Target="../media/image71.sv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svg"/></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6.svg"/><Relationship Id="rId2" Type="http://schemas.openxmlformats.org/officeDocument/2006/relationships/image" Target="../media/image13.png"/><Relationship Id="rId16"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12.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hyperlink" Target="https://aka.ms/BCLE"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6E1DDF-8A55-8933-D7BF-7D3E87A5CA0A}"/>
              </a:ext>
            </a:extLst>
          </p:cNvPr>
          <p:cNvSpPr>
            <a:spLocks noGrp="1"/>
          </p:cNvSpPr>
          <p:nvPr>
            <p:ph type="title"/>
          </p:nvPr>
        </p:nvSpPr>
        <p:spPr>
          <a:xfrm>
            <a:off x="588263" y="1317546"/>
            <a:ext cx="4167887" cy="2215991"/>
          </a:xfrm>
        </p:spPr>
        <p:txBody>
          <a:bodyPr/>
          <a:lstStyle/>
          <a:p>
            <a:r>
              <a:rPr lang="da-DK" dirty="0"/>
              <a:t>Dynamics 365 Business Central Reporting and </a:t>
            </a:r>
            <a:r>
              <a:rPr lang="da-DK" dirty="0" err="1"/>
              <a:t>analytics</a:t>
            </a:r>
            <a:r>
              <a:rPr lang="da-DK" dirty="0"/>
              <a:t> overview</a:t>
            </a:r>
            <a:endParaRPr lang="en-GB" dirty="0"/>
          </a:p>
        </p:txBody>
      </p:sp>
      <p:sp>
        <p:nvSpPr>
          <p:cNvPr id="6" name="Text Placeholder 5">
            <a:extLst>
              <a:ext uri="{FF2B5EF4-FFF2-40B4-BE49-F238E27FC236}">
                <a16:creationId xmlns:a16="http://schemas.microsoft.com/office/drawing/2014/main" id="{7C012861-67FD-E963-24F2-760FF693B224}"/>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417858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E9013B-A0EF-337D-CE21-33D9C879B8CC}"/>
              </a:ext>
            </a:extLst>
          </p:cNvPr>
          <p:cNvSpPr>
            <a:spLocks noGrp="1"/>
          </p:cNvSpPr>
          <p:nvPr>
            <p:ph type="title"/>
          </p:nvPr>
        </p:nvSpPr>
        <p:spPr>
          <a:xfrm>
            <a:off x="585998" y="1872399"/>
            <a:ext cx="3948124" cy="1661993"/>
          </a:xfrm>
        </p:spPr>
        <p:txBody>
          <a:bodyPr/>
          <a:lstStyle/>
          <a:p>
            <a:r>
              <a:rPr lang="en-GB" sz="6000"/>
              <a:t>The world is changing</a:t>
            </a:r>
          </a:p>
        </p:txBody>
      </p:sp>
    </p:spTree>
    <p:extLst>
      <p:ext uri="{BB962C8B-B14F-4D97-AF65-F5344CB8AC3E}">
        <p14:creationId xmlns:p14="http://schemas.microsoft.com/office/powerpoint/2010/main" val="242076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841F28-8DF4-0E34-3B4E-E1094DCB2DDA}"/>
              </a:ext>
            </a:extLst>
          </p:cNvPr>
          <p:cNvSpPr>
            <a:spLocks noGrp="1"/>
          </p:cNvSpPr>
          <p:nvPr>
            <p:ph type="title"/>
          </p:nvPr>
        </p:nvSpPr>
        <p:spPr/>
        <p:txBody>
          <a:bodyPr>
            <a:noAutofit/>
          </a:bodyPr>
          <a:lstStyle/>
          <a:p>
            <a:r>
              <a:rPr lang="en-US"/>
              <a:t>The word </a:t>
            </a:r>
            <a:r>
              <a:rPr lang="en-US" i="1"/>
              <a:t>Reporting</a:t>
            </a:r>
            <a:r>
              <a:rPr lang="en-US"/>
              <a:t> in Dynamics 365 Business Central means three things</a:t>
            </a:r>
            <a:endParaRPr lang="en-DK"/>
          </a:p>
        </p:txBody>
      </p:sp>
      <p:sp>
        <p:nvSpPr>
          <p:cNvPr id="5" name="Content Placeholder 4">
            <a:extLst>
              <a:ext uri="{FF2B5EF4-FFF2-40B4-BE49-F238E27FC236}">
                <a16:creationId xmlns:a16="http://schemas.microsoft.com/office/drawing/2014/main" id="{137CF1D1-703F-70D9-912B-1DE9A96378AE}"/>
              </a:ext>
            </a:extLst>
          </p:cNvPr>
          <p:cNvSpPr>
            <a:spLocks noGrp="1"/>
          </p:cNvSpPr>
          <p:nvPr>
            <p:ph type="body" sz="quarter" idx="10"/>
          </p:nvPr>
        </p:nvSpPr>
        <p:spPr>
          <a:xfrm>
            <a:off x="587172" y="1985639"/>
            <a:ext cx="11016957" cy="4197705"/>
          </a:xfrm>
        </p:spPr>
        <p:txBody>
          <a:bodyPr/>
          <a:lstStyle/>
          <a:p>
            <a:r>
              <a:rPr lang="en-US" b="1"/>
              <a:t>Analytical</a:t>
            </a:r>
            <a:r>
              <a:rPr lang="en-US"/>
              <a:t> reports</a:t>
            </a:r>
            <a:r>
              <a:rPr lang="en-US" b="1"/>
              <a:t> </a:t>
            </a:r>
          </a:p>
          <a:p>
            <a:pPr lvl="1"/>
            <a:r>
              <a:rPr lang="en-US"/>
              <a:t>Chart of Account</a:t>
            </a:r>
          </a:p>
          <a:p>
            <a:pPr lvl="1"/>
            <a:r>
              <a:rPr lang="en-US"/>
              <a:t>Purchase statistics</a:t>
            </a:r>
          </a:p>
          <a:p>
            <a:pPr lvl="1"/>
            <a:r>
              <a:rPr lang="en-US"/>
              <a:t>Customer - Top 10 list</a:t>
            </a:r>
          </a:p>
          <a:p>
            <a:pPr lvl="1"/>
            <a:r>
              <a:rPr lang="en-US"/>
              <a:t>…</a:t>
            </a:r>
          </a:p>
          <a:p>
            <a:pPr lvl="1"/>
            <a:endParaRPr lang="en-US"/>
          </a:p>
          <a:p>
            <a:pPr lvl="1"/>
            <a:endParaRPr lang="en-US"/>
          </a:p>
          <a:p>
            <a:r>
              <a:rPr lang="en-US" b="1"/>
              <a:t>Processing only</a:t>
            </a:r>
            <a:r>
              <a:rPr lang="en-US"/>
              <a:t> reports (AL code with a request page)</a:t>
            </a:r>
          </a:p>
          <a:p>
            <a:endParaRPr lang="en-US"/>
          </a:p>
          <a:p>
            <a:r>
              <a:rPr lang="en-US" b="1"/>
              <a:t>Printable documents</a:t>
            </a:r>
            <a:r>
              <a:rPr lang="en-US"/>
              <a:t> (e.g. invoices)</a:t>
            </a:r>
            <a:endParaRPr lang="en-GB"/>
          </a:p>
        </p:txBody>
      </p:sp>
      <p:grpSp>
        <p:nvGrpSpPr>
          <p:cNvPr id="8" name="Group 7">
            <a:extLst>
              <a:ext uri="{FF2B5EF4-FFF2-40B4-BE49-F238E27FC236}">
                <a16:creationId xmlns:a16="http://schemas.microsoft.com/office/drawing/2014/main" id="{0E2DADA1-31B1-8DC1-F355-5F14F131BAD5}"/>
              </a:ext>
            </a:extLst>
          </p:cNvPr>
          <p:cNvGrpSpPr/>
          <p:nvPr/>
        </p:nvGrpSpPr>
        <p:grpSpPr>
          <a:xfrm>
            <a:off x="9006802" y="4591208"/>
            <a:ext cx="3084223" cy="1630964"/>
            <a:chOff x="6186547" y="3206138"/>
            <a:chExt cx="3084661" cy="1281690"/>
          </a:xfrm>
        </p:grpSpPr>
        <p:sp>
          <p:nvSpPr>
            <p:cNvPr id="3" name="Right Brace 2">
              <a:extLst>
                <a:ext uri="{FF2B5EF4-FFF2-40B4-BE49-F238E27FC236}">
                  <a16:creationId xmlns:a16="http://schemas.microsoft.com/office/drawing/2014/main" id="{E0059198-B9E7-48D8-B39A-BC25A4DF805F}"/>
                </a:ext>
              </a:extLst>
            </p:cNvPr>
            <p:cNvSpPr/>
            <p:nvPr/>
          </p:nvSpPr>
          <p:spPr>
            <a:xfrm>
              <a:off x="6186547" y="3206138"/>
              <a:ext cx="1013875" cy="1281690"/>
            </a:xfrm>
            <a:prstGeom prst="rightBrace">
              <a:avLst/>
            </a:prstGeom>
            <a:ln w="28575">
              <a:solidFill>
                <a:srgbClr val="26262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DK">
                <a:solidFill>
                  <a:srgbClr val="000000"/>
                </a:solidFill>
                <a:latin typeface="Segoe UI"/>
              </a:endParaRPr>
            </a:p>
          </p:txBody>
        </p:sp>
        <p:sp>
          <p:nvSpPr>
            <p:cNvPr id="6" name="TextBox 5">
              <a:extLst>
                <a:ext uri="{FF2B5EF4-FFF2-40B4-BE49-F238E27FC236}">
                  <a16:creationId xmlns:a16="http://schemas.microsoft.com/office/drawing/2014/main" id="{AEB636EC-DA7F-EC94-BB23-22DE59D2451C}"/>
                </a:ext>
              </a:extLst>
            </p:cNvPr>
            <p:cNvSpPr txBox="1"/>
            <p:nvPr/>
          </p:nvSpPr>
          <p:spPr>
            <a:xfrm>
              <a:off x="7307726" y="3544685"/>
              <a:ext cx="1963482" cy="943143"/>
            </a:xfrm>
            <a:prstGeom prst="rect">
              <a:avLst/>
            </a:prstGeom>
            <a:noFill/>
          </p:spPr>
          <p:txBody>
            <a:bodyPr wrap="square" rtlCol="0">
              <a:spAutoFit/>
            </a:bodyPr>
            <a:lstStyle/>
            <a:p>
              <a:pPr algn="ctr" defTabSz="914192">
                <a:defRPr/>
              </a:pPr>
              <a:endParaRPr lang="en-US">
                <a:solidFill>
                  <a:srgbClr val="0A1B45">
                    <a:lumMod val="50000"/>
                    <a:lumOff val="50000"/>
                  </a:srgbClr>
                </a:solidFill>
                <a:latin typeface="Segoe UI"/>
              </a:endParaRPr>
            </a:p>
            <a:p>
              <a:pPr algn="ctr" defTabSz="914192">
                <a:defRPr/>
              </a:pPr>
              <a:endParaRPr lang="en-US">
                <a:solidFill>
                  <a:srgbClr val="0A1B45">
                    <a:lumMod val="50000"/>
                    <a:lumOff val="50000"/>
                  </a:srgbClr>
                </a:solidFill>
                <a:latin typeface="Segoe UI"/>
              </a:endParaRPr>
            </a:p>
            <a:p>
              <a:pPr algn="ctr" defTabSz="914192">
                <a:defRPr/>
              </a:pPr>
              <a:r>
                <a:rPr lang="en-US" b="1">
                  <a:solidFill>
                    <a:schemeClr val="accent1"/>
                  </a:solidFill>
                  <a:latin typeface="Segoe UI"/>
                </a:rPr>
                <a:t>Not covered in this presentation</a:t>
              </a:r>
              <a:endParaRPr lang="en-DK" b="1">
                <a:solidFill>
                  <a:schemeClr val="accent1"/>
                </a:solidFill>
                <a:latin typeface="Segoe UI"/>
              </a:endParaRPr>
            </a:p>
          </p:txBody>
        </p:sp>
      </p:grpSp>
      <p:pic>
        <p:nvPicPr>
          <p:cNvPr id="7" name="Graphic 6" descr="Warning with solid fill">
            <a:extLst>
              <a:ext uri="{FF2B5EF4-FFF2-40B4-BE49-F238E27FC236}">
                <a16:creationId xmlns:a16="http://schemas.microsoft.com/office/drawing/2014/main" id="{5FF5CCC7-2046-C7A6-C845-65D8C55DCD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18975" y="4292734"/>
            <a:ext cx="1380901" cy="1380901"/>
          </a:xfrm>
          <a:prstGeom prst="rect">
            <a:avLst/>
          </a:prstGeom>
        </p:spPr>
      </p:pic>
    </p:spTree>
    <p:extLst>
      <p:ext uri="{BB962C8B-B14F-4D97-AF65-F5344CB8AC3E}">
        <p14:creationId xmlns:p14="http://schemas.microsoft.com/office/powerpoint/2010/main" val="4251622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circle with white dots&#10;&#10;Description automatically generated">
            <a:extLst>
              <a:ext uri="{FF2B5EF4-FFF2-40B4-BE49-F238E27FC236}">
                <a16:creationId xmlns:a16="http://schemas.microsoft.com/office/drawing/2014/main" id="{C5BA7EA0-9697-4B06-75C3-D9326D911E8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05705" y="4222765"/>
            <a:ext cx="1289248" cy="1146641"/>
          </a:xfrm>
          <a:prstGeom prst="rect">
            <a:avLst/>
          </a:prstGeom>
        </p:spPr>
      </p:pic>
      <p:pic>
        <p:nvPicPr>
          <p:cNvPr id="7" name="Picture 6" descr="A green square with white x on it&#10;&#10;Description automatically generated">
            <a:extLst>
              <a:ext uri="{FF2B5EF4-FFF2-40B4-BE49-F238E27FC236}">
                <a16:creationId xmlns:a16="http://schemas.microsoft.com/office/drawing/2014/main" id="{4C267E0C-EF06-6F0F-7BFE-77E47A76C5A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bwMode="auto">
          <a:xfrm>
            <a:off x="7536206" y="4373001"/>
            <a:ext cx="2009861" cy="13394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ECCEEE3-2A72-779D-104D-41F1AFE3C0CE}"/>
              </a:ext>
            </a:extLst>
          </p:cNvPr>
          <p:cNvSpPr>
            <a:spLocks noGrp="1"/>
          </p:cNvSpPr>
          <p:nvPr>
            <p:ph type="title" idx="4294967295"/>
          </p:nvPr>
        </p:nvSpPr>
        <p:spPr>
          <a:xfrm>
            <a:off x="127432" y="156135"/>
            <a:ext cx="11545837" cy="642846"/>
          </a:xfrm>
        </p:spPr>
        <p:txBody>
          <a:bodyPr>
            <a:normAutofit/>
          </a:bodyPr>
          <a:lstStyle/>
          <a:p>
            <a:r>
              <a:rPr lang="en-GB"/>
              <a:t>Typical </a:t>
            </a:r>
            <a:r>
              <a:rPr lang="en-GB" i="1"/>
              <a:t>analytics</a:t>
            </a:r>
            <a:r>
              <a:rPr lang="en-GB"/>
              <a:t> needs in organizations</a:t>
            </a:r>
            <a:endParaRPr lang="en-DK"/>
          </a:p>
        </p:txBody>
      </p:sp>
      <p:grpSp>
        <p:nvGrpSpPr>
          <p:cNvPr id="11" name="Group 10">
            <a:extLst>
              <a:ext uri="{FF2B5EF4-FFF2-40B4-BE49-F238E27FC236}">
                <a16:creationId xmlns:a16="http://schemas.microsoft.com/office/drawing/2014/main" id="{3DE1B08A-A3D6-F9FE-5E54-8638561964B3}"/>
              </a:ext>
            </a:extLst>
          </p:cNvPr>
          <p:cNvGrpSpPr/>
          <p:nvPr/>
        </p:nvGrpSpPr>
        <p:grpSpPr>
          <a:xfrm>
            <a:off x="67696" y="1468690"/>
            <a:ext cx="472578" cy="4629758"/>
            <a:chOff x="-276931" y="784363"/>
            <a:chExt cx="472645" cy="5678665"/>
          </a:xfrm>
        </p:grpSpPr>
        <p:cxnSp>
          <p:nvCxnSpPr>
            <p:cNvPr id="12" name="Straight Arrow Connector 11">
              <a:extLst>
                <a:ext uri="{FF2B5EF4-FFF2-40B4-BE49-F238E27FC236}">
                  <a16:creationId xmlns:a16="http://schemas.microsoft.com/office/drawing/2014/main" id="{FB710F8C-BFEA-4184-8C9D-C6C8A3731748}"/>
                </a:ext>
              </a:extLst>
            </p:cNvPr>
            <p:cNvCxnSpPr>
              <a:cxnSpLocks/>
            </p:cNvCxnSpPr>
            <p:nvPr/>
          </p:nvCxnSpPr>
          <p:spPr>
            <a:xfrm flipV="1">
              <a:off x="195714" y="1102098"/>
              <a:ext cx="0" cy="5360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582F9-57F5-C0A3-981F-58185117753A}"/>
                </a:ext>
              </a:extLst>
            </p:cNvPr>
            <p:cNvSpPr txBox="1"/>
            <p:nvPr/>
          </p:nvSpPr>
          <p:spPr>
            <a:xfrm rot="16200000">
              <a:off x="-1331491" y="1838923"/>
              <a:ext cx="2483965" cy="374846"/>
            </a:xfrm>
            <a:prstGeom prst="rect">
              <a:avLst/>
            </a:prstGeom>
            <a:noFill/>
          </p:spPr>
          <p:txBody>
            <a:bodyPr wrap="square">
              <a:spAutoFit/>
            </a:bodyPr>
            <a:lstStyle/>
            <a:p>
              <a:pPr defTabSz="914225">
                <a:defRPr/>
              </a:pPr>
              <a:r>
                <a:rPr lang="en-US" sz="1800" b="1">
                  <a:solidFill>
                    <a:prstClr val="black"/>
                  </a:solidFill>
                  <a:latin typeface="Calibri" panose="020F0502020204030204" pitchFamily="34" charset="0"/>
                  <a:ea typeface="Calibri" panose="020F0502020204030204" pitchFamily="34" charset="0"/>
                  <a:cs typeface="Arial" panose="020B0604020202020204" pitchFamily="34" charset="0"/>
                </a:rPr>
                <a:t>Data aggregation</a:t>
              </a:r>
              <a:endParaRPr lang="en-US" sz="1800">
                <a:solidFill>
                  <a:prstClr val="black"/>
                </a:solidFill>
                <a:latin typeface="Calibri"/>
              </a:endParaRPr>
            </a:p>
          </p:txBody>
        </p:sp>
      </p:grpSp>
      <p:sp>
        <p:nvSpPr>
          <p:cNvPr id="14" name="TextBox 13">
            <a:extLst>
              <a:ext uri="{FF2B5EF4-FFF2-40B4-BE49-F238E27FC236}">
                <a16:creationId xmlns:a16="http://schemas.microsoft.com/office/drawing/2014/main" id="{D34E4F1D-FA25-9D09-C910-72C92FD4AB56}"/>
              </a:ext>
            </a:extLst>
          </p:cNvPr>
          <p:cNvSpPr txBox="1"/>
          <p:nvPr/>
        </p:nvSpPr>
        <p:spPr>
          <a:xfrm>
            <a:off x="9389987" y="1145574"/>
            <a:ext cx="2763975" cy="657265"/>
          </a:xfrm>
          <a:prstGeom prst="rect">
            <a:avLst/>
          </a:prstGeom>
          <a:noFill/>
        </p:spPr>
        <p:txBody>
          <a:bodyPr wrap="square" rtlCol="0">
            <a:spAutoFit/>
          </a:bodyPr>
          <a:lstStyle/>
          <a:p>
            <a:pPr defTabSz="914225">
              <a:defRPr/>
            </a:pPr>
            <a:r>
              <a:rPr lang="en-US" sz="1800" u="sng">
                <a:solidFill>
                  <a:prstClr val="black"/>
                </a:solidFill>
                <a:latin typeface="Arial Black" panose="020B0A04020102020204" pitchFamily="34" charset="0"/>
              </a:rPr>
              <a:t>Typical</a:t>
            </a:r>
            <a:r>
              <a:rPr lang="en-US" sz="1800" b="1">
                <a:solidFill>
                  <a:prstClr val="black"/>
                </a:solidFill>
                <a:latin typeface="Arial Black" panose="020B0A04020102020204" pitchFamily="34" charset="0"/>
              </a:rPr>
              <a:t> ways to consume data</a:t>
            </a:r>
            <a:endParaRPr lang="en-DK" sz="1800" b="1">
              <a:solidFill>
                <a:prstClr val="black"/>
              </a:solidFill>
              <a:latin typeface="Arial Black" panose="020B0A04020102020204" pitchFamily="34" charset="0"/>
            </a:endParaRPr>
          </a:p>
        </p:txBody>
      </p:sp>
      <p:grpSp>
        <p:nvGrpSpPr>
          <p:cNvPr id="2" name="Group 1">
            <a:extLst>
              <a:ext uri="{FF2B5EF4-FFF2-40B4-BE49-F238E27FC236}">
                <a16:creationId xmlns:a16="http://schemas.microsoft.com/office/drawing/2014/main" id="{5C095CEE-2727-68B8-C59F-D0CE36FC8251}"/>
              </a:ext>
            </a:extLst>
          </p:cNvPr>
          <p:cNvGrpSpPr/>
          <p:nvPr/>
        </p:nvGrpSpPr>
        <p:grpSpPr>
          <a:xfrm>
            <a:off x="8680705" y="1721122"/>
            <a:ext cx="440229" cy="4377326"/>
            <a:chOff x="-244578" y="1093985"/>
            <a:chExt cx="440292" cy="5369043"/>
          </a:xfrm>
        </p:grpSpPr>
        <p:cxnSp>
          <p:nvCxnSpPr>
            <p:cNvPr id="3" name="Straight Arrow Connector 2">
              <a:extLst>
                <a:ext uri="{FF2B5EF4-FFF2-40B4-BE49-F238E27FC236}">
                  <a16:creationId xmlns:a16="http://schemas.microsoft.com/office/drawing/2014/main" id="{C9F6E95B-1C14-7483-6F9C-1B5EAC2E1E75}"/>
                </a:ext>
              </a:extLst>
            </p:cNvPr>
            <p:cNvCxnSpPr>
              <a:cxnSpLocks/>
            </p:cNvCxnSpPr>
            <p:nvPr/>
          </p:nvCxnSpPr>
          <p:spPr>
            <a:xfrm flipV="1">
              <a:off x="195714" y="1102098"/>
              <a:ext cx="0" cy="5360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99F255B-2E5D-1FEB-97E0-13107868FE94}"/>
                </a:ext>
              </a:extLst>
            </p:cNvPr>
            <p:cNvSpPr txBox="1"/>
            <p:nvPr/>
          </p:nvSpPr>
          <p:spPr>
            <a:xfrm rot="16200000">
              <a:off x="-2666618" y="3516025"/>
              <a:ext cx="5218926" cy="374846"/>
            </a:xfrm>
            <a:prstGeom prst="rect">
              <a:avLst/>
            </a:prstGeom>
            <a:noFill/>
          </p:spPr>
          <p:txBody>
            <a:bodyPr wrap="square">
              <a:spAutoFit/>
            </a:bodyPr>
            <a:lstStyle/>
            <a:p>
              <a:pPr algn="r" defTabSz="914225">
                <a:defRPr/>
              </a:pPr>
              <a:r>
                <a:rPr lang="en-US" sz="1800" b="1" err="1">
                  <a:solidFill>
                    <a:prstClr val="black"/>
                  </a:solidFill>
                  <a:latin typeface="Calibri" panose="020F0502020204030204" pitchFamily="34" charset="0"/>
                  <a:ea typeface="Calibri" panose="020F0502020204030204" pitchFamily="34" charset="0"/>
                  <a:cs typeface="Arial" panose="020B0604020202020204" pitchFamily="34" charset="0"/>
                </a:rPr>
                <a:t>Organizarional</a:t>
              </a:r>
              <a:r>
                <a:rPr lang="en-US" sz="1800" b="1">
                  <a:solidFill>
                    <a:prstClr val="black"/>
                  </a:solidFill>
                  <a:latin typeface="Calibri" panose="020F0502020204030204" pitchFamily="34" charset="0"/>
                  <a:ea typeface="Calibri" panose="020F0502020204030204" pitchFamily="34" charset="0"/>
                  <a:cs typeface="Arial" panose="020B0604020202020204" pitchFamily="34" charset="0"/>
                </a:rPr>
                <a:t> </a:t>
              </a:r>
              <a:r>
                <a:rPr lang="en-US" sz="1800" b="1" err="1">
                  <a:solidFill>
                    <a:prstClr val="black"/>
                  </a:solidFill>
                  <a:latin typeface="Calibri" panose="020F0502020204030204" pitchFamily="34" charset="0"/>
                  <a:ea typeface="Calibri" panose="020F0502020204030204" pitchFamily="34" charset="0"/>
                  <a:cs typeface="Arial" panose="020B0604020202020204" pitchFamily="34" charset="0"/>
                </a:rPr>
                <a:t>hierachy</a:t>
              </a:r>
              <a:endParaRPr lang="en-US" sz="1800">
                <a:solidFill>
                  <a:prstClr val="black"/>
                </a:solidFill>
                <a:latin typeface="Calibri"/>
              </a:endParaRPr>
            </a:p>
          </p:txBody>
        </p:sp>
      </p:grpSp>
      <p:grpSp>
        <p:nvGrpSpPr>
          <p:cNvPr id="40" name="Group 39">
            <a:extLst>
              <a:ext uri="{FF2B5EF4-FFF2-40B4-BE49-F238E27FC236}">
                <a16:creationId xmlns:a16="http://schemas.microsoft.com/office/drawing/2014/main" id="{DFB91D83-161E-2246-3823-0568C94E87C7}"/>
              </a:ext>
            </a:extLst>
          </p:cNvPr>
          <p:cNvGrpSpPr/>
          <p:nvPr/>
        </p:nvGrpSpPr>
        <p:grpSpPr>
          <a:xfrm>
            <a:off x="1107229" y="2279925"/>
            <a:ext cx="7418112" cy="3784063"/>
            <a:chOff x="1106520" y="2279761"/>
            <a:chExt cx="7419165" cy="3784599"/>
          </a:xfrm>
        </p:grpSpPr>
        <p:sp>
          <p:nvSpPr>
            <p:cNvPr id="21" name="TextBox 20">
              <a:extLst>
                <a:ext uri="{FF2B5EF4-FFF2-40B4-BE49-F238E27FC236}">
                  <a16:creationId xmlns:a16="http://schemas.microsoft.com/office/drawing/2014/main" id="{AA0D1BCC-DE22-AE20-6989-6EDA09ED849D}"/>
                </a:ext>
              </a:extLst>
            </p:cNvPr>
            <p:cNvSpPr txBox="1"/>
            <p:nvPr/>
          </p:nvSpPr>
          <p:spPr>
            <a:xfrm>
              <a:off x="7357730" y="5163896"/>
              <a:ext cx="1167955" cy="307821"/>
            </a:xfrm>
            <a:prstGeom prst="rect">
              <a:avLst/>
            </a:prstGeom>
            <a:noFill/>
          </p:spPr>
          <p:txBody>
            <a:bodyPr wrap="square" lIns="0" tIns="0" rIns="0" bIns="0" rtlCol="0">
              <a:spAutoFit/>
            </a:bodyPr>
            <a:lstStyle/>
            <a:p>
              <a:pPr defTabSz="914192"/>
              <a:r>
                <a:rPr lang="en-GB" sz="2000">
                  <a:solidFill>
                    <a:srgbClr val="000000"/>
                  </a:solidFill>
                  <a:latin typeface="Segoe UI"/>
                </a:rPr>
                <a:t>Staff</a:t>
              </a:r>
            </a:p>
          </p:txBody>
        </p:sp>
        <p:sp>
          <p:nvSpPr>
            <p:cNvPr id="22" name="TextBox 21">
              <a:extLst>
                <a:ext uri="{FF2B5EF4-FFF2-40B4-BE49-F238E27FC236}">
                  <a16:creationId xmlns:a16="http://schemas.microsoft.com/office/drawing/2014/main" id="{56A813E7-51BD-80E3-F5E1-60F7D463644F}"/>
                </a:ext>
              </a:extLst>
            </p:cNvPr>
            <p:cNvSpPr txBox="1"/>
            <p:nvPr/>
          </p:nvSpPr>
          <p:spPr>
            <a:xfrm>
              <a:off x="6663726" y="3921734"/>
              <a:ext cx="1808796" cy="307821"/>
            </a:xfrm>
            <a:prstGeom prst="rect">
              <a:avLst/>
            </a:prstGeom>
            <a:noFill/>
          </p:spPr>
          <p:txBody>
            <a:bodyPr wrap="square" lIns="0" tIns="0" rIns="0" bIns="0" rtlCol="0">
              <a:spAutoFit/>
            </a:bodyPr>
            <a:lstStyle/>
            <a:p>
              <a:pPr defTabSz="914192"/>
              <a:r>
                <a:rPr lang="en-GB" sz="2000">
                  <a:solidFill>
                    <a:srgbClr val="000000"/>
                  </a:solidFill>
                  <a:latin typeface="Segoe UI"/>
                </a:rPr>
                <a:t>Management</a:t>
              </a:r>
            </a:p>
          </p:txBody>
        </p:sp>
        <p:grpSp>
          <p:nvGrpSpPr>
            <p:cNvPr id="20" name="Group 19">
              <a:extLst>
                <a:ext uri="{FF2B5EF4-FFF2-40B4-BE49-F238E27FC236}">
                  <a16:creationId xmlns:a16="http://schemas.microsoft.com/office/drawing/2014/main" id="{5BD1079F-D895-5308-71CE-A3842076D451}"/>
                </a:ext>
              </a:extLst>
            </p:cNvPr>
            <p:cNvGrpSpPr/>
            <p:nvPr/>
          </p:nvGrpSpPr>
          <p:grpSpPr>
            <a:xfrm>
              <a:off x="2124438" y="2279761"/>
              <a:ext cx="5411972" cy="3784599"/>
              <a:chOff x="2124438" y="2279761"/>
              <a:chExt cx="5411972" cy="3784599"/>
            </a:xfrm>
            <a:noFill/>
          </p:grpSpPr>
          <p:sp>
            <p:nvSpPr>
              <p:cNvPr id="15" name="Trapezoid 14">
                <a:extLst>
                  <a:ext uri="{FF2B5EF4-FFF2-40B4-BE49-F238E27FC236}">
                    <a16:creationId xmlns:a16="http://schemas.microsoft.com/office/drawing/2014/main" id="{E1BF908A-4CDA-8F16-BF00-28CD10F92302}"/>
                  </a:ext>
                </a:extLst>
              </p:cNvPr>
              <p:cNvSpPr/>
              <p:nvPr/>
            </p:nvSpPr>
            <p:spPr bwMode="auto">
              <a:xfrm>
                <a:off x="2124438" y="4915121"/>
                <a:ext cx="5411972" cy="1149239"/>
              </a:xfrm>
              <a:prstGeom prst="trapezoid">
                <a:avLst>
                  <a:gd name="adj" fmla="val 60157"/>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GB" sz="2000" err="1">
                  <a:solidFill>
                    <a:srgbClr val="FFFFFF"/>
                  </a:solidFill>
                  <a:latin typeface="Segoe UI"/>
                  <a:ea typeface="Segoe UI" pitchFamily="34" charset="0"/>
                  <a:cs typeface="Segoe UI" pitchFamily="34" charset="0"/>
                </a:endParaRPr>
              </a:p>
            </p:txBody>
          </p:sp>
          <p:sp>
            <p:nvSpPr>
              <p:cNvPr id="16" name="Trapezoid 15">
                <a:extLst>
                  <a:ext uri="{FF2B5EF4-FFF2-40B4-BE49-F238E27FC236}">
                    <a16:creationId xmlns:a16="http://schemas.microsoft.com/office/drawing/2014/main" id="{53169B32-8B62-0DBA-DA9A-F3D1143A579F}"/>
                  </a:ext>
                </a:extLst>
              </p:cNvPr>
              <p:cNvSpPr/>
              <p:nvPr/>
            </p:nvSpPr>
            <p:spPr bwMode="auto">
              <a:xfrm>
                <a:off x="2915316" y="3597820"/>
                <a:ext cx="3857624" cy="1149239"/>
              </a:xfrm>
              <a:prstGeom prst="trapezoid">
                <a:avLst>
                  <a:gd name="adj" fmla="val 56456"/>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GB" sz="2000" err="1">
                  <a:solidFill>
                    <a:srgbClr val="FFFFFF"/>
                  </a:solidFill>
                  <a:latin typeface="Segoe UI"/>
                  <a:ea typeface="Segoe UI" pitchFamily="34" charset="0"/>
                  <a:cs typeface="Segoe UI" pitchFamily="34" charset="0"/>
                </a:endParaRPr>
              </a:p>
            </p:txBody>
          </p:sp>
          <p:sp>
            <p:nvSpPr>
              <p:cNvPr id="19" name="Trapezoid 18">
                <a:extLst>
                  <a:ext uri="{FF2B5EF4-FFF2-40B4-BE49-F238E27FC236}">
                    <a16:creationId xmlns:a16="http://schemas.microsoft.com/office/drawing/2014/main" id="{26486CFE-05E2-66A2-6A08-3DF11A385CD1}"/>
                  </a:ext>
                </a:extLst>
              </p:cNvPr>
              <p:cNvSpPr/>
              <p:nvPr/>
            </p:nvSpPr>
            <p:spPr bwMode="auto">
              <a:xfrm>
                <a:off x="3560343" y="2279761"/>
                <a:ext cx="2535657" cy="1149239"/>
              </a:xfrm>
              <a:prstGeom prst="trapezoid">
                <a:avLst>
                  <a:gd name="adj" fmla="val 53682"/>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GB" sz="2000" err="1">
                  <a:solidFill>
                    <a:srgbClr val="FFFFFF"/>
                  </a:solidFill>
                  <a:latin typeface="Segoe UI"/>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2E684371-28BF-7FBD-08D8-92A676BD8F57}"/>
                </a:ext>
              </a:extLst>
            </p:cNvPr>
            <p:cNvSpPr txBox="1"/>
            <p:nvPr/>
          </p:nvSpPr>
          <p:spPr>
            <a:xfrm>
              <a:off x="5936533" y="2688708"/>
              <a:ext cx="1808796" cy="307821"/>
            </a:xfrm>
            <a:prstGeom prst="rect">
              <a:avLst/>
            </a:prstGeom>
            <a:noFill/>
          </p:spPr>
          <p:txBody>
            <a:bodyPr wrap="square" lIns="0" tIns="0" rIns="0" bIns="0" rtlCol="0">
              <a:spAutoFit/>
            </a:bodyPr>
            <a:lstStyle/>
            <a:p>
              <a:pPr defTabSz="914192"/>
              <a:r>
                <a:rPr lang="en-GB" sz="2000">
                  <a:solidFill>
                    <a:srgbClr val="000000"/>
                  </a:solidFill>
                  <a:latin typeface="Segoe UI"/>
                </a:rPr>
                <a:t>Leadership</a:t>
              </a:r>
            </a:p>
          </p:txBody>
        </p:sp>
        <p:sp>
          <p:nvSpPr>
            <p:cNvPr id="24" name="TextBox 23">
              <a:extLst>
                <a:ext uri="{FF2B5EF4-FFF2-40B4-BE49-F238E27FC236}">
                  <a16:creationId xmlns:a16="http://schemas.microsoft.com/office/drawing/2014/main" id="{2AE586D6-C66E-F569-1A01-B34ECA1ABE5D}"/>
                </a:ext>
              </a:extLst>
            </p:cNvPr>
            <p:cNvSpPr txBox="1"/>
            <p:nvPr/>
          </p:nvSpPr>
          <p:spPr>
            <a:xfrm>
              <a:off x="2358634" y="2684622"/>
              <a:ext cx="1808796" cy="615640"/>
            </a:xfrm>
            <a:prstGeom prst="rect">
              <a:avLst/>
            </a:prstGeom>
            <a:noFill/>
          </p:spPr>
          <p:txBody>
            <a:bodyPr wrap="square" lIns="0" tIns="0" rIns="0" bIns="0" rtlCol="0">
              <a:spAutoFit/>
            </a:bodyPr>
            <a:lstStyle/>
            <a:p>
              <a:pPr defTabSz="914192"/>
              <a:r>
                <a:rPr lang="en-GB" sz="2000">
                  <a:solidFill>
                    <a:srgbClr val="000000"/>
                  </a:solidFill>
                  <a:latin typeface="Segoe UI"/>
                </a:rPr>
                <a:t>Performance data</a:t>
              </a:r>
            </a:p>
          </p:txBody>
        </p:sp>
        <p:sp>
          <p:nvSpPr>
            <p:cNvPr id="25" name="TextBox 24">
              <a:extLst>
                <a:ext uri="{FF2B5EF4-FFF2-40B4-BE49-F238E27FC236}">
                  <a16:creationId xmlns:a16="http://schemas.microsoft.com/office/drawing/2014/main" id="{C719DD6E-1D9D-A43F-4F31-75A3928AAB0F}"/>
                </a:ext>
              </a:extLst>
            </p:cNvPr>
            <p:cNvSpPr txBox="1"/>
            <p:nvPr/>
          </p:nvSpPr>
          <p:spPr>
            <a:xfrm>
              <a:off x="1751547" y="3726645"/>
              <a:ext cx="1808796" cy="615640"/>
            </a:xfrm>
            <a:prstGeom prst="rect">
              <a:avLst/>
            </a:prstGeom>
            <a:noFill/>
          </p:spPr>
          <p:txBody>
            <a:bodyPr wrap="square" lIns="0" tIns="0" rIns="0" bIns="0" rtlCol="0">
              <a:spAutoFit/>
            </a:bodyPr>
            <a:lstStyle/>
            <a:p>
              <a:pPr defTabSz="914192"/>
              <a:r>
                <a:rPr lang="en-GB" sz="2000">
                  <a:solidFill>
                    <a:srgbClr val="000000"/>
                  </a:solidFill>
                  <a:latin typeface="Segoe UI"/>
                </a:rPr>
                <a:t>Trends, summaries</a:t>
              </a:r>
            </a:p>
          </p:txBody>
        </p:sp>
        <p:sp>
          <p:nvSpPr>
            <p:cNvPr id="26" name="TextBox 25">
              <a:extLst>
                <a:ext uri="{FF2B5EF4-FFF2-40B4-BE49-F238E27FC236}">
                  <a16:creationId xmlns:a16="http://schemas.microsoft.com/office/drawing/2014/main" id="{CA37A257-5E29-1814-466D-CF540470B0C4}"/>
                </a:ext>
              </a:extLst>
            </p:cNvPr>
            <p:cNvSpPr txBox="1"/>
            <p:nvPr/>
          </p:nvSpPr>
          <p:spPr>
            <a:xfrm>
              <a:off x="1106520" y="4964294"/>
              <a:ext cx="1808796" cy="615640"/>
            </a:xfrm>
            <a:prstGeom prst="rect">
              <a:avLst/>
            </a:prstGeom>
            <a:noFill/>
          </p:spPr>
          <p:txBody>
            <a:bodyPr wrap="square" lIns="0" tIns="0" rIns="0" bIns="0" rtlCol="0">
              <a:spAutoFit/>
            </a:bodyPr>
            <a:lstStyle/>
            <a:p>
              <a:pPr defTabSz="914192"/>
              <a:r>
                <a:rPr lang="en-GB" sz="2000">
                  <a:solidFill>
                    <a:srgbClr val="000000"/>
                  </a:solidFill>
                  <a:latin typeface="Segoe UI"/>
                </a:rPr>
                <a:t>Detailed </a:t>
              </a:r>
            </a:p>
            <a:p>
              <a:pPr defTabSz="914192"/>
              <a:r>
                <a:rPr lang="en-GB" sz="2000">
                  <a:solidFill>
                    <a:srgbClr val="000000"/>
                  </a:solidFill>
                  <a:latin typeface="Segoe UI"/>
                </a:rPr>
                <a:t>data</a:t>
              </a:r>
            </a:p>
          </p:txBody>
        </p:sp>
        <p:pic>
          <p:nvPicPr>
            <p:cNvPr id="28" name="Graphic 27" descr="Electrician female with solid fill">
              <a:extLst>
                <a:ext uri="{FF2B5EF4-FFF2-40B4-BE49-F238E27FC236}">
                  <a16:creationId xmlns:a16="http://schemas.microsoft.com/office/drawing/2014/main" id="{09B23851-D617-5D3C-DA88-0C7B1D2658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62623" y="5105391"/>
              <a:ext cx="800817" cy="800817"/>
            </a:xfrm>
            <a:prstGeom prst="rect">
              <a:avLst/>
            </a:prstGeom>
          </p:spPr>
        </p:pic>
        <p:pic>
          <p:nvPicPr>
            <p:cNvPr id="18" name="Graphic 17" descr="Board Of Directors with solid fill">
              <a:extLst>
                <a:ext uri="{FF2B5EF4-FFF2-40B4-BE49-F238E27FC236}">
                  <a16:creationId xmlns:a16="http://schemas.microsoft.com/office/drawing/2014/main" id="{FDACD1C1-90DA-7D1D-B012-6A3108F514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88980" y="2503405"/>
              <a:ext cx="678382" cy="678382"/>
            </a:xfrm>
            <a:prstGeom prst="rect">
              <a:avLst/>
            </a:prstGeom>
          </p:spPr>
        </p:pic>
        <p:pic>
          <p:nvPicPr>
            <p:cNvPr id="29" name="Graphic 28" descr="Desk with solid fill">
              <a:extLst>
                <a:ext uri="{FF2B5EF4-FFF2-40B4-BE49-F238E27FC236}">
                  <a16:creationId xmlns:a16="http://schemas.microsoft.com/office/drawing/2014/main" id="{F4E37B16-74B8-7452-9DDA-558F3C371B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90938" y="3833860"/>
              <a:ext cx="719195" cy="719195"/>
            </a:xfrm>
            <a:prstGeom prst="rect">
              <a:avLst/>
            </a:prstGeom>
          </p:spPr>
        </p:pic>
        <p:pic>
          <p:nvPicPr>
            <p:cNvPr id="31" name="Graphic 30" descr="Group with solid fill">
              <a:extLst>
                <a:ext uri="{FF2B5EF4-FFF2-40B4-BE49-F238E27FC236}">
                  <a16:creationId xmlns:a16="http://schemas.microsoft.com/office/drawing/2014/main" id="{8694F882-475A-BB84-6F3F-6A4A7EA0322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79527" y="5020811"/>
              <a:ext cx="890811" cy="890811"/>
            </a:xfrm>
            <a:prstGeom prst="rect">
              <a:avLst/>
            </a:prstGeom>
          </p:spPr>
        </p:pic>
        <p:pic>
          <p:nvPicPr>
            <p:cNvPr id="33" name="Graphic 32" descr="Boardroom with solid fill">
              <a:extLst>
                <a:ext uri="{FF2B5EF4-FFF2-40B4-BE49-F238E27FC236}">
                  <a16:creationId xmlns:a16="http://schemas.microsoft.com/office/drawing/2014/main" id="{07076934-7964-C262-E0F1-8F83EBD8328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45355" y="3833859"/>
              <a:ext cx="719195" cy="719195"/>
            </a:xfrm>
            <a:prstGeom prst="rect">
              <a:avLst/>
            </a:prstGeom>
          </p:spPr>
        </p:pic>
        <p:pic>
          <p:nvPicPr>
            <p:cNvPr id="35" name="Graphic 34" descr="Group brainstorm with solid fill">
              <a:extLst>
                <a:ext uri="{FF2B5EF4-FFF2-40B4-BE49-F238E27FC236}">
                  <a16:creationId xmlns:a16="http://schemas.microsoft.com/office/drawing/2014/main" id="{7F45CDAD-6B3F-4EC7-7C0B-78101DF8A5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2073" y="5128913"/>
              <a:ext cx="721653" cy="721653"/>
            </a:xfrm>
            <a:prstGeom prst="rect">
              <a:avLst/>
            </a:prstGeom>
          </p:spPr>
        </p:pic>
      </p:grpSp>
      <p:sp>
        <p:nvSpPr>
          <p:cNvPr id="36" name="TextBox 35">
            <a:extLst>
              <a:ext uri="{FF2B5EF4-FFF2-40B4-BE49-F238E27FC236}">
                <a16:creationId xmlns:a16="http://schemas.microsoft.com/office/drawing/2014/main" id="{1A91D2C7-447B-28E1-3000-7A69EA4BF555}"/>
              </a:ext>
            </a:extLst>
          </p:cNvPr>
          <p:cNvSpPr txBox="1"/>
          <p:nvPr/>
        </p:nvSpPr>
        <p:spPr>
          <a:xfrm>
            <a:off x="9250928" y="5157036"/>
            <a:ext cx="2813641" cy="845624"/>
          </a:xfrm>
          <a:prstGeom prst="rect">
            <a:avLst/>
          </a:prstGeom>
          <a:solidFill>
            <a:schemeClr val="bg1">
              <a:alpha val="87000"/>
            </a:schemeClr>
          </a:solidFill>
        </p:spPr>
        <p:txBody>
          <a:bodyPr wrap="square">
            <a:spAutoFit/>
          </a:bodyPr>
          <a:lstStyle/>
          <a:p>
            <a:pPr defTabSz="914225">
              <a:defRPr/>
            </a:pPr>
            <a:r>
              <a:rPr lang="en-US" sz="2400" b="1">
                <a:solidFill>
                  <a:srgbClr val="5B9BD5">
                    <a:lumMod val="75000"/>
                  </a:srgbClr>
                </a:solidFill>
                <a:latin typeface="Calibri" panose="020F0502020204030204" pitchFamily="34" charset="0"/>
                <a:cs typeface="Arial" panose="020B0604020202020204" pitchFamily="34" charset="0"/>
              </a:rPr>
              <a:t>Operational reports</a:t>
            </a:r>
          </a:p>
          <a:p>
            <a:pPr defTabSz="914225">
              <a:defRPr/>
            </a:pPr>
            <a:r>
              <a:rPr lang="en-US" sz="2400" b="1">
                <a:solidFill>
                  <a:srgbClr val="5B9BD5">
                    <a:lumMod val="75000"/>
                  </a:srgbClr>
                </a:solidFill>
                <a:latin typeface="Calibri" panose="020F0502020204030204" pitchFamily="34" charset="0"/>
                <a:cs typeface="Arial" panose="020B0604020202020204" pitchFamily="34" charset="0"/>
              </a:rPr>
              <a:t>On-screen task data</a:t>
            </a:r>
          </a:p>
        </p:txBody>
      </p:sp>
      <p:sp>
        <p:nvSpPr>
          <p:cNvPr id="37" name="TextBox 36">
            <a:extLst>
              <a:ext uri="{FF2B5EF4-FFF2-40B4-BE49-F238E27FC236}">
                <a16:creationId xmlns:a16="http://schemas.microsoft.com/office/drawing/2014/main" id="{6A204B1B-87A6-76DB-285C-D219163CE586}"/>
              </a:ext>
            </a:extLst>
          </p:cNvPr>
          <p:cNvSpPr txBox="1"/>
          <p:nvPr/>
        </p:nvSpPr>
        <p:spPr>
          <a:xfrm>
            <a:off x="9229196" y="3892015"/>
            <a:ext cx="2775931" cy="845624"/>
          </a:xfrm>
          <a:prstGeom prst="rect">
            <a:avLst/>
          </a:prstGeom>
          <a:solidFill>
            <a:schemeClr val="bg1">
              <a:alpha val="87000"/>
            </a:schemeClr>
          </a:solidFill>
        </p:spPr>
        <p:txBody>
          <a:bodyPr wrap="square" lIns="91427" tIns="45713" rIns="91427" bIns="45713" anchor="t">
            <a:spAutoFit/>
          </a:bodyPr>
          <a:lstStyle/>
          <a:p>
            <a:pPr defTabSz="914225">
              <a:defRPr/>
            </a:pPr>
            <a:r>
              <a:rPr lang="en-US" sz="2400" b="1">
                <a:solidFill>
                  <a:srgbClr val="5B9BD5">
                    <a:lumMod val="75000"/>
                  </a:srgbClr>
                </a:solidFill>
                <a:latin typeface="Calibri"/>
                <a:cs typeface="Arial"/>
              </a:rPr>
              <a:t>Managerial reports</a:t>
            </a:r>
          </a:p>
          <a:p>
            <a:pPr defTabSz="914225">
              <a:defRPr/>
            </a:pPr>
            <a:r>
              <a:rPr lang="en-US" sz="2400" b="1">
                <a:solidFill>
                  <a:srgbClr val="5B9BD5">
                    <a:lumMod val="75000"/>
                  </a:srgbClr>
                </a:solidFill>
                <a:latin typeface="Calibri"/>
                <a:cs typeface="Arial"/>
              </a:rPr>
              <a:t>Ad-hoc analysis</a:t>
            </a:r>
          </a:p>
        </p:txBody>
      </p:sp>
      <p:sp>
        <p:nvSpPr>
          <p:cNvPr id="38" name="TextBox 37">
            <a:extLst>
              <a:ext uri="{FF2B5EF4-FFF2-40B4-BE49-F238E27FC236}">
                <a16:creationId xmlns:a16="http://schemas.microsoft.com/office/drawing/2014/main" id="{D0FD0E4D-894D-D18E-9272-D62F57E7B563}"/>
              </a:ext>
            </a:extLst>
          </p:cNvPr>
          <p:cNvSpPr txBox="1"/>
          <p:nvPr/>
        </p:nvSpPr>
        <p:spPr>
          <a:xfrm>
            <a:off x="9250929" y="2153263"/>
            <a:ext cx="2754199" cy="1222278"/>
          </a:xfrm>
          <a:prstGeom prst="rect">
            <a:avLst/>
          </a:prstGeom>
          <a:solidFill>
            <a:schemeClr val="bg1">
              <a:alpha val="87000"/>
            </a:schemeClr>
          </a:solidFill>
        </p:spPr>
        <p:txBody>
          <a:bodyPr wrap="square">
            <a:spAutoFit/>
          </a:bodyPr>
          <a:lstStyle>
            <a:defPPr>
              <a:defRPr lang="en-DK"/>
            </a:defPPr>
            <a:lvl1pPr marR="0" lvl="0" indent="0" fontAlgn="auto">
              <a:lnSpc>
                <a:spcPct val="100000"/>
              </a:lnSpc>
              <a:spcBef>
                <a:spcPts val="0"/>
              </a:spcBef>
              <a:spcAft>
                <a:spcPts val="0"/>
              </a:spcAft>
              <a:buClrTx/>
              <a:buSzTx/>
              <a:buFontTx/>
              <a:buNone/>
              <a:tabLst/>
              <a:defRPr sz="2800" b="1">
                <a:solidFill>
                  <a:schemeClr val="accent5">
                    <a:lumMod val="75000"/>
                  </a:schemeClr>
                </a:solidFill>
                <a:latin typeface="Calibri" panose="020F0502020204030204" pitchFamily="34" charset="0"/>
                <a:cs typeface="Arial" panose="020B0604020202020204" pitchFamily="34" charset="0"/>
              </a:defRPr>
            </a:lvl1pPr>
          </a:lstStyle>
          <a:p>
            <a:pPr defTabSz="914225">
              <a:defRPr/>
            </a:pPr>
            <a:r>
              <a:rPr lang="en-US" sz="2400">
                <a:solidFill>
                  <a:srgbClr val="5B9BD5">
                    <a:lumMod val="75000"/>
                  </a:srgbClr>
                </a:solidFill>
              </a:rPr>
              <a:t>KPIs</a:t>
            </a:r>
          </a:p>
          <a:p>
            <a:pPr defTabSz="914225">
              <a:defRPr/>
            </a:pPr>
            <a:r>
              <a:rPr lang="en-US" sz="2400">
                <a:solidFill>
                  <a:srgbClr val="5B9BD5">
                    <a:lumMod val="75000"/>
                  </a:srgbClr>
                </a:solidFill>
              </a:rPr>
              <a:t>Dashboards</a:t>
            </a:r>
          </a:p>
          <a:p>
            <a:pPr defTabSz="914225">
              <a:defRPr/>
            </a:pPr>
            <a:r>
              <a:rPr lang="en-US" sz="2400">
                <a:solidFill>
                  <a:srgbClr val="5B9BD5">
                    <a:lumMod val="75000"/>
                  </a:srgbClr>
                </a:solidFill>
              </a:rPr>
              <a:t>Financial reports</a:t>
            </a:r>
          </a:p>
        </p:txBody>
      </p:sp>
      <p:pic>
        <p:nvPicPr>
          <p:cNvPr id="8" name="Graphic 48">
            <a:extLst>
              <a:ext uri="{FF2B5EF4-FFF2-40B4-BE49-F238E27FC236}">
                <a16:creationId xmlns:a16="http://schemas.microsoft.com/office/drawing/2014/main" id="{BAF8142F-60D1-A18B-72AA-AEACF72D7208}"/>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2453" r="-2453"/>
          <a:stretch/>
        </p:blipFill>
        <p:spPr>
          <a:xfrm>
            <a:off x="7272718" y="2725648"/>
            <a:ext cx="1289248" cy="1228307"/>
          </a:xfrm>
          <a:prstGeom prst="rect">
            <a:avLst/>
          </a:prstGeom>
        </p:spPr>
      </p:pic>
    </p:spTree>
    <p:extLst>
      <p:ext uri="{BB962C8B-B14F-4D97-AF65-F5344CB8AC3E}">
        <p14:creationId xmlns:p14="http://schemas.microsoft.com/office/powerpoint/2010/main" val="3695463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FDFAD4-E80A-FF1C-7613-28E45417DD39}"/>
              </a:ext>
            </a:extLst>
          </p:cNvPr>
          <p:cNvSpPr>
            <a:spLocks noGrp="1"/>
          </p:cNvSpPr>
          <p:nvPr>
            <p:ph type="title"/>
          </p:nvPr>
        </p:nvSpPr>
        <p:spPr>
          <a:xfrm>
            <a:off x="226631" y="140509"/>
            <a:ext cx="11882138" cy="553920"/>
          </a:xfrm>
        </p:spPr>
        <p:txBody>
          <a:bodyPr>
            <a:noAutofit/>
          </a:bodyPr>
          <a:lstStyle/>
          <a:p>
            <a:r>
              <a:rPr lang="en-GB" sz="2800"/>
              <a:t>Vision: all analytics/reporting is designed for online consumption (not print) </a:t>
            </a:r>
            <a:endParaRPr lang="en-DK" sz="2800"/>
          </a:p>
        </p:txBody>
      </p:sp>
      <p:sp>
        <p:nvSpPr>
          <p:cNvPr id="5" name="Content Placeholder 4">
            <a:extLst>
              <a:ext uri="{FF2B5EF4-FFF2-40B4-BE49-F238E27FC236}">
                <a16:creationId xmlns:a16="http://schemas.microsoft.com/office/drawing/2014/main" id="{F993782C-9C3F-325D-D8E6-80A1F22EF2E3}"/>
              </a:ext>
            </a:extLst>
          </p:cNvPr>
          <p:cNvSpPr>
            <a:spLocks noGrp="1"/>
          </p:cNvSpPr>
          <p:nvPr>
            <p:ph type="body" sz="quarter" idx="10"/>
          </p:nvPr>
        </p:nvSpPr>
        <p:spPr>
          <a:xfrm>
            <a:off x="587172" y="2142249"/>
            <a:ext cx="11016957" cy="4258129"/>
          </a:xfrm>
        </p:spPr>
        <p:txBody>
          <a:bodyPr>
            <a:normAutofit/>
          </a:bodyPr>
          <a:lstStyle/>
          <a:p>
            <a:pPr marL="342834" indent="-342834">
              <a:buFont typeface="+mj-lt"/>
              <a:buAutoNum type="arabicPeriod"/>
            </a:pPr>
            <a:r>
              <a:rPr lang="en-GB"/>
              <a:t>Consume data: Core business scenarios have </a:t>
            </a:r>
            <a:r>
              <a:rPr lang="en-GB" b="1"/>
              <a:t>out-of-the-box reporting/analytics</a:t>
            </a:r>
          </a:p>
          <a:p>
            <a:pPr marL="342834" indent="-342834">
              <a:buFont typeface="+mj-lt"/>
              <a:buAutoNum type="arabicPeriod"/>
            </a:pPr>
            <a:r>
              <a:rPr lang="en-GB"/>
              <a:t>Enable: Most user analytics needs covered with </a:t>
            </a:r>
            <a:r>
              <a:rPr lang="en-GB" b="1" err="1"/>
              <a:t>nocode</a:t>
            </a:r>
            <a:r>
              <a:rPr lang="en-GB" b="1"/>
              <a:t>/</a:t>
            </a:r>
            <a:r>
              <a:rPr lang="en-GB" b="1" err="1"/>
              <a:t>lowcode</a:t>
            </a:r>
            <a:r>
              <a:rPr lang="en-GB"/>
              <a:t> solutions</a:t>
            </a:r>
          </a:p>
          <a:p>
            <a:pPr marL="342834" indent="-342834">
              <a:buFont typeface="+mj-lt"/>
              <a:buAutoNum type="arabicPeriod"/>
            </a:pPr>
            <a:r>
              <a:rPr lang="en-GB"/>
              <a:t>Enable: Customers have </a:t>
            </a:r>
            <a:r>
              <a:rPr lang="en-GB" b="1"/>
              <a:t>easy access to data</a:t>
            </a:r>
            <a:r>
              <a:rPr lang="en-GB"/>
              <a:t> – for advanced BI and analytics</a:t>
            </a:r>
          </a:p>
          <a:p>
            <a:pPr marL="342834" indent="-342834">
              <a:buFont typeface="+mj-lt"/>
              <a:buAutoNum type="arabicPeriod"/>
            </a:pPr>
            <a:endParaRPr lang="en-GB"/>
          </a:p>
          <a:p>
            <a:r>
              <a:rPr lang="en-GB"/>
              <a:t>There is also document reporting (</a:t>
            </a:r>
            <a:r>
              <a:rPr lang="en-GB">
                <a:solidFill>
                  <a:schemeClr val="tx2">
                    <a:lumMod val="50000"/>
                    <a:lumOff val="50000"/>
                  </a:schemeClr>
                </a:solidFill>
              </a:rPr>
              <a:t>not part of this presentation</a:t>
            </a:r>
            <a:r>
              <a:rPr lang="en-GB"/>
              <a:t>)</a:t>
            </a:r>
          </a:p>
        </p:txBody>
      </p:sp>
    </p:spTree>
    <p:extLst>
      <p:ext uri="{BB962C8B-B14F-4D97-AF65-F5344CB8AC3E}">
        <p14:creationId xmlns:p14="http://schemas.microsoft.com/office/powerpoint/2010/main" val="306871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412E-6AD9-8F9B-9E90-4ED6B45F43AA}"/>
              </a:ext>
            </a:extLst>
          </p:cNvPr>
          <p:cNvSpPr>
            <a:spLocks noGrp="1"/>
          </p:cNvSpPr>
          <p:nvPr>
            <p:ph type="title"/>
          </p:nvPr>
        </p:nvSpPr>
        <p:spPr>
          <a:xfrm>
            <a:off x="585216" y="2038612"/>
            <a:ext cx="3948684" cy="1495794"/>
          </a:xfrm>
        </p:spPr>
        <p:txBody>
          <a:bodyPr/>
          <a:lstStyle/>
          <a:p>
            <a:r>
              <a:rPr lang="en-US"/>
              <a:t>OOB content </a:t>
            </a:r>
            <a:br>
              <a:rPr lang="en-US"/>
            </a:br>
            <a:br>
              <a:rPr lang="en-US"/>
            </a:br>
            <a:r>
              <a:rPr lang="en-US"/>
              <a:t>Excel reports</a:t>
            </a:r>
            <a:endParaRPr lang="en-GB"/>
          </a:p>
        </p:txBody>
      </p:sp>
    </p:spTree>
    <p:extLst>
      <p:ext uri="{BB962C8B-B14F-4D97-AF65-F5344CB8AC3E}">
        <p14:creationId xmlns:p14="http://schemas.microsoft.com/office/powerpoint/2010/main" val="193407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0A21-E4A5-62B2-2F60-B217138652D9}"/>
              </a:ext>
            </a:extLst>
          </p:cNvPr>
          <p:cNvSpPr>
            <a:spLocks noGrp="1"/>
          </p:cNvSpPr>
          <p:nvPr>
            <p:ph type="title"/>
          </p:nvPr>
        </p:nvSpPr>
        <p:spPr>
          <a:xfrm>
            <a:off x="98111" y="30953"/>
            <a:ext cx="11018520" cy="553998"/>
          </a:xfrm>
        </p:spPr>
        <p:txBody>
          <a:bodyPr>
            <a:normAutofit fontScale="90000"/>
          </a:bodyPr>
          <a:lstStyle/>
          <a:p>
            <a:r>
              <a:rPr lang="en-US" sz="4705" spc="-100">
                <a:ln w="3175">
                  <a:noFill/>
                </a:ln>
                <a:gradFill>
                  <a:gsLst>
                    <a:gs pos="1250">
                      <a:schemeClr val="tx1"/>
                    </a:gs>
                    <a:gs pos="100000">
                      <a:schemeClr val="tx1"/>
                    </a:gs>
                  </a:gsLst>
                  <a:lin ang="5400000" scaled="0"/>
                </a:gradFill>
                <a:ea typeface="+mn-ea"/>
                <a:cs typeface="Segoe UI" pitchFamily="34" charset="0"/>
              </a:rPr>
              <a:t>Report migration strategy – early thoughts</a:t>
            </a:r>
            <a:endParaRPr lang="en-DK" sz="4705" spc="-100">
              <a:ln w="3175">
                <a:noFill/>
              </a:ln>
              <a:gradFill>
                <a:gsLst>
                  <a:gs pos="1250">
                    <a:schemeClr val="tx1"/>
                  </a:gs>
                  <a:gs pos="100000">
                    <a:schemeClr val="tx1"/>
                  </a:gs>
                </a:gsLst>
                <a:lin ang="5400000" scaled="0"/>
              </a:gradFill>
              <a:ea typeface="+mn-ea"/>
              <a:cs typeface="Segoe UI" pitchFamily="34" charset="0"/>
            </a:endParaRPr>
          </a:p>
        </p:txBody>
      </p:sp>
      <p:sp>
        <p:nvSpPr>
          <p:cNvPr id="3" name="Content Placeholder 2">
            <a:extLst>
              <a:ext uri="{FF2B5EF4-FFF2-40B4-BE49-F238E27FC236}">
                <a16:creationId xmlns:a16="http://schemas.microsoft.com/office/drawing/2014/main" id="{C61B6B3D-C5B4-9EE0-D6B6-B92384D978B5}"/>
              </a:ext>
            </a:extLst>
          </p:cNvPr>
          <p:cNvSpPr>
            <a:spLocks noGrp="1"/>
          </p:cNvSpPr>
          <p:nvPr>
            <p:ph type="body" sz="quarter" idx="10"/>
          </p:nvPr>
        </p:nvSpPr>
        <p:spPr/>
        <p:txBody>
          <a:bodyPr>
            <a:normAutofit fontScale="85000" lnSpcReduction="10000"/>
          </a:bodyPr>
          <a:lstStyle/>
          <a:p>
            <a:pPr marL="0" indent="0">
              <a:buNone/>
            </a:pPr>
            <a:r>
              <a:rPr lang="en-GB"/>
              <a:t>For selected reports: </a:t>
            </a:r>
          </a:p>
          <a:p>
            <a:pPr marL="342900" indent="-342900">
              <a:buFont typeface="Arial" panose="020B0604020202020204" pitchFamily="34" charset="0"/>
              <a:buChar char="•"/>
            </a:pPr>
            <a:r>
              <a:rPr lang="en-GB"/>
              <a:t>New read-only API query data source</a:t>
            </a:r>
          </a:p>
          <a:p>
            <a:pPr marL="342900" indent="-342900">
              <a:buFont typeface="Arial" panose="020B0604020202020204" pitchFamily="34" charset="0"/>
              <a:buChar char="•"/>
            </a:pPr>
            <a:r>
              <a:rPr lang="en-GB"/>
              <a:t>API query used as base for new version* of existing report w/new Excel layout(s)</a:t>
            </a:r>
          </a:p>
          <a:p>
            <a:pPr marL="342900" indent="-342900">
              <a:buFont typeface="Arial" panose="020B0604020202020204" pitchFamily="34" charset="0"/>
              <a:buChar char="•"/>
            </a:pPr>
            <a:r>
              <a:rPr lang="en-GB"/>
              <a:t>API query available to end-users using analysis views </a:t>
            </a:r>
          </a:p>
          <a:p>
            <a:pPr marL="342900" indent="-342900">
              <a:buFont typeface="Arial" panose="020B0604020202020204" pitchFamily="34" charset="0"/>
              <a:buChar char="•"/>
            </a:pPr>
            <a:r>
              <a:rPr lang="en-GB"/>
              <a:t>API query also used in the Power BI app and available in BC Power BI connector</a:t>
            </a:r>
          </a:p>
        </p:txBody>
      </p:sp>
      <p:sp>
        <p:nvSpPr>
          <p:cNvPr id="4" name="TextBox 3">
            <a:extLst>
              <a:ext uri="{FF2B5EF4-FFF2-40B4-BE49-F238E27FC236}">
                <a16:creationId xmlns:a16="http://schemas.microsoft.com/office/drawing/2014/main" id="{FBFFC166-722B-41F2-5E32-4692EA08B085}"/>
              </a:ext>
            </a:extLst>
          </p:cNvPr>
          <p:cNvSpPr txBox="1"/>
          <p:nvPr/>
        </p:nvSpPr>
        <p:spPr>
          <a:xfrm>
            <a:off x="838200" y="6030737"/>
            <a:ext cx="32834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New version could also mean an extended dataset/report, merged reports, maybe some new reports</a:t>
            </a:r>
            <a:endParaRPr kumimoji="0" 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50C5BB8A-0688-92ED-7ECA-A2CCC8FDE7FE}"/>
              </a:ext>
            </a:extLst>
          </p:cNvPr>
          <p:cNvSpPr/>
          <p:nvPr/>
        </p:nvSpPr>
        <p:spPr>
          <a:xfrm>
            <a:off x="4685043" y="5146111"/>
            <a:ext cx="1144149" cy="97872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API query</a:t>
            </a: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Folded Corner 5">
            <a:extLst>
              <a:ext uri="{FF2B5EF4-FFF2-40B4-BE49-F238E27FC236}">
                <a16:creationId xmlns:a16="http://schemas.microsoft.com/office/drawing/2014/main" id="{B63EEE98-06CB-7C42-C134-A6A721AF009A}"/>
              </a:ext>
            </a:extLst>
          </p:cNvPr>
          <p:cNvSpPr/>
          <p:nvPr/>
        </p:nvSpPr>
        <p:spPr>
          <a:xfrm>
            <a:off x="6573878" y="4924382"/>
            <a:ext cx="385977" cy="528422"/>
          </a:xfrm>
          <a:prstGeom prst="foldedCorner">
            <a:avLst>
              <a:gd name="adj" fmla="val 4404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F51FB78-958A-A2D1-CB23-524E3DF1E357}"/>
              </a:ext>
            </a:extLst>
          </p:cNvPr>
          <p:cNvSpPr txBox="1"/>
          <p:nvPr/>
        </p:nvSpPr>
        <p:spPr>
          <a:xfrm>
            <a:off x="7154950" y="4961142"/>
            <a:ext cx="27380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BC Report w/Excel layout</a:t>
            </a:r>
            <a:endParaRPr kumimoji="0" lang="en-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lowchart: Internal Storage 7">
            <a:extLst>
              <a:ext uri="{FF2B5EF4-FFF2-40B4-BE49-F238E27FC236}">
                <a16:creationId xmlns:a16="http://schemas.microsoft.com/office/drawing/2014/main" id="{6ACDB23C-A85E-8B22-3307-69B6E0011860}"/>
              </a:ext>
            </a:extLst>
          </p:cNvPr>
          <p:cNvSpPr/>
          <p:nvPr/>
        </p:nvSpPr>
        <p:spPr>
          <a:xfrm>
            <a:off x="6573878" y="5507944"/>
            <a:ext cx="385977" cy="450308"/>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EC49A09A-159D-4473-891C-7410C8B06331}"/>
              </a:ext>
            </a:extLst>
          </p:cNvPr>
          <p:cNvSpPr txBox="1"/>
          <p:nvPr/>
        </p:nvSpPr>
        <p:spPr>
          <a:xfrm>
            <a:off x="7154950" y="5548432"/>
            <a:ext cx="31822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View data w/Analysis mode</a:t>
            </a:r>
            <a:endParaRPr kumimoji="0" lang="en-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0077F22B-62C2-4D7F-737C-6572EAB85E23}"/>
              </a:ext>
            </a:extLst>
          </p:cNvPr>
          <p:cNvPicPr>
            <a:picLocks noChangeAspect="1"/>
          </p:cNvPicPr>
          <p:nvPr/>
        </p:nvPicPr>
        <p:blipFill>
          <a:blip r:embed="rId2"/>
          <a:stretch>
            <a:fillRect/>
          </a:stretch>
        </p:blipFill>
        <p:spPr>
          <a:xfrm>
            <a:off x="6718450" y="6176210"/>
            <a:ext cx="564442" cy="564442"/>
          </a:xfrm>
          <a:prstGeom prst="rect">
            <a:avLst/>
          </a:prstGeom>
        </p:spPr>
      </p:pic>
      <p:pic>
        <p:nvPicPr>
          <p:cNvPr id="10" name="Picture 9" descr="Icon&#10;&#10;Description automatically generated">
            <a:extLst>
              <a:ext uri="{FF2B5EF4-FFF2-40B4-BE49-F238E27FC236}">
                <a16:creationId xmlns:a16="http://schemas.microsoft.com/office/drawing/2014/main" id="{70F7FBAC-0D11-9E5B-1085-4E425191631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92544" y="6018484"/>
            <a:ext cx="463756" cy="463756"/>
          </a:xfrm>
          <a:prstGeom prst="rect">
            <a:avLst/>
          </a:prstGeom>
        </p:spPr>
      </p:pic>
      <p:sp>
        <p:nvSpPr>
          <p:cNvPr id="12" name="TextBox 11">
            <a:extLst>
              <a:ext uri="{FF2B5EF4-FFF2-40B4-BE49-F238E27FC236}">
                <a16:creationId xmlns:a16="http://schemas.microsoft.com/office/drawing/2014/main" id="{F2578CD5-4C7D-5D73-74BA-F7E828BAE931}"/>
              </a:ext>
            </a:extLst>
          </p:cNvPr>
          <p:cNvSpPr txBox="1"/>
          <p:nvPr/>
        </p:nvSpPr>
        <p:spPr>
          <a:xfrm>
            <a:off x="7154949" y="6150023"/>
            <a:ext cx="37305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Consume data in Power BI / Excel</a:t>
            </a:r>
            <a:endParaRPr kumimoji="0" lang="en-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479CE363-F104-9526-6785-0BF06BE85864}"/>
              </a:ext>
            </a:extLst>
          </p:cNvPr>
          <p:cNvCxnSpPr>
            <a:cxnSpLocks/>
          </p:cNvCxnSpPr>
          <p:nvPr/>
        </p:nvCxnSpPr>
        <p:spPr>
          <a:xfrm flipV="1">
            <a:off x="5969520" y="5188593"/>
            <a:ext cx="464030" cy="1967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27F45248-1F4B-9630-0D51-0057060C449F}"/>
              </a:ext>
            </a:extLst>
          </p:cNvPr>
          <p:cNvCxnSpPr>
            <a:cxnSpLocks/>
          </p:cNvCxnSpPr>
          <p:nvPr/>
        </p:nvCxnSpPr>
        <p:spPr>
          <a:xfrm>
            <a:off x="5989190" y="5703877"/>
            <a:ext cx="444360" cy="561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65C54FA4-02F8-BB39-1E3D-3F2A3B06CE1C}"/>
              </a:ext>
            </a:extLst>
          </p:cNvPr>
          <p:cNvCxnSpPr>
            <a:cxnSpLocks/>
            <a:endCxn id="10" idx="1"/>
          </p:cNvCxnSpPr>
          <p:nvPr/>
        </p:nvCxnSpPr>
        <p:spPr>
          <a:xfrm>
            <a:off x="5989190" y="5968654"/>
            <a:ext cx="403354" cy="2817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4388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1AF606-BC30-0A41-247C-CC4372AF4832}"/>
              </a:ext>
            </a:extLst>
          </p:cNvPr>
          <p:cNvSpPr>
            <a:spLocks noGrp="1"/>
          </p:cNvSpPr>
          <p:nvPr>
            <p:ph type="title"/>
          </p:nvPr>
        </p:nvSpPr>
        <p:spPr>
          <a:xfrm>
            <a:off x="182407" y="96480"/>
            <a:ext cx="11018520" cy="553998"/>
          </a:xfrm>
        </p:spPr>
        <p:txBody>
          <a:bodyPr/>
          <a:lstStyle/>
          <a:p>
            <a:r>
              <a:rPr lang="da-DK" sz="4705" spc="-100">
                <a:gradFill>
                  <a:gsLst>
                    <a:gs pos="1250">
                      <a:schemeClr val="tx1"/>
                    </a:gs>
                    <a:gs pos="100000">
                      <a:schemeClr val="tx1"/>
                    </a:gs>
                  </a:gsLst>
                  <a:lin ang="5400000" scaled="0"/>
                </a:gradFill>
              </a:rPr>
              <a:t>Content and </a:t>
            </a:r>
            <a:r>
              <a:rPr lang="da-DK" sz="4705" spc="-100" err="1">
                <a:gradFill>
                  <a:gsLst>
                    <a:gs pos="1250">
                      <a:schemeClr val="tx1"/>
                    </a:gs>
                    <a:gs pos="100000">
                      <a:schemeClr val="tx1"/>
                    </a:gs>
                  </a:gsLst>
                  <a:lin ang="5400000" scaled="0"/>
                </a:gradFill>
              </a:rPr>
              <a:t>choice</a:t>
            </a:r>
            <a:r>
              <a:rPr lang="da-DK" sz="4705" spc="-100">
                <a:gradFill>
                  <a:gsLst>
                    <a:gs pos="1250">
                      <a:schemeClr val="tx1"/>
                    </a:gs>
                    <a:gs pos="100000">
                      <a:schemeClr val="tx1"/>
                    </a:gs>
                  </a:gsLst>
                  <a:lin ang="5400000" scaled="0"/>
                </a:gradFill>
              </a:rPr>
              <a:t> of </a:t>
            </a:r>
            <a:r>
              <a:rPr lang="da-DK" sz="4705" spc="-100" err="1">
                <a:gradFill>
                  <a:gsLst>
                    <a:gs pos="1250">
                      <a:schemeClr val="tx1"/>
                    </a:gs>
                    <a:gs pos="100000">
                      <a:schemeClr val="tx1"/>
                    </a:gs>
                  </a:gsLst>
                  <a:lin ang="5400000" scaled="0"/>
                </a:gradFill>
              </a:rPr>
              <a:t>technology</a:t>
            </a:r>
            <a:endParaRPr lang="da-DK" sz="4705" spc="-100">
              <a:gradFill>
                <a:gsLst>
                  <a:gs pos="1250">
                    <a:schemeClr val="tx1"/>
                  </a:gs>
                  <a:gs pos="100000">
                    <a:schemeClr val="tx1"/>
                  </a:gs>
                </a:gsLst>
                <a:lin ang="5400000" scaled="0"/>
              </a:gradFill>
            </a:endParaRPr>
          </a:p>
        </p:txBody>
      </p:sp>
      <p:sp>
        <p:nvSpPr>
          <p:cNvPr id="4" name="Text Placeholder 3">
            <a:extLst>
              <a:ext uri="{FF2B5EF4-FFF2-40B4-BE49-F238E27FC236}">
                <a16:creationId xmlns:a16="http://schemas.microsoft.com/office/drawing/2014/main" id="{DBB11600-8123-BC53-90EA-DE06C01AB6FE}"/>
              </a:ext>
            </a:extLst>
          </p:cNvPr>
          <p:cNvSpPr>
            <a:spLocks noGrp="1"/>
          </p:cNvSpPr>
          <p:nvPr>
            <p:ph type="body" sz="quarter" idx="14"/>
          </p:nvPr>
        </p:nvSpPr>
        <p:spPr>
          <a:xfrm>
            <a:off x="585217" y="2390775"/>
            <a:ext cx="3264408" cy="1415772"/>
          </a:xfrm>
        </p:spPr>
        <p:txBody>
          <a:bodyPr/>
          <a:lstStyle/>
          <a:p>
            <a:r>
              <a:rPr lang="da-DK"/>
              <a:t>Security model </a:t>
            </a:r>
            <a:r>
              <a:rPr lang="da-DK" err="1"/>
              <a:t>preserved</a:t>
            </a:r>
            <a:endParaRPr lang="da-DK"/>
          </a:p>
          <a:p>
            <a:r>
              <a:rPr lang="da-DK"/>
              <a:t>Live data</a:t>
            </a:r>
          </a:p>
          <a:p>
            <a:r>
              <a:rPr lang="da-DK"/>
              <a:t>Pivot data</a:t>
            </a:r>
          </a:p>
          <a:p>
            <a:r>
              <a:rPr lang="da-DK" err="1"/>
              <a:t>Share</a:t>
            </a:r>
            <a:r>
              <a:rPr lang="da-DK"/>
              <a:t> the data</a:t>
            </a:r>
          </a:p>
        </p:txBody>
      </p:sp>
      <p:sp>
        <p:nvSpPr>
          <p:cNvPr id="5" name="Text Placeholder 4">
            <a:extLst>
              <a:ext uri="{FF2B5EF4-FFF2-40B4-BE49-F238E27FC236}">
                <a16:creationId xmlns:a16="http://schemas.microsoft.com/office/drawing/2014/main" id="{55688D38-3B47-C991-EC34-CAA1B3D0FA22}"/>
              </a:ext>
            </a:extLst>
          </p:cNvPr>
          <p:cNvSpPr>
            <a:spLocks noGrp="1"/>
          </p:cNvSpPr>
          <p:nvPr>
            <p:ph type="body" sz="quarter" idx="15"/>
          </p:nvPr>
        </p:nvSpPr>
        <p:spPr/>
        <p:txBody>
          <a:bodyPr/>
          <a:lstStyle/>
          <a:p>
            <a:r>
              <a:rPr lang="da-DK"/>
              <a:t>Security model </a:t>
            </a:r>
            <a:r>
              <a:rPr lang="da-DK" err="1"/>
              <a:t>preserved</a:t>
            </a:r>
            <a:endParaRPr lang="da-DK"/>
          </a:p>
          <a:p>
            <a:r>
              <a:rPr lang="da-DK"/>
              <a:t>Live data</a:t>
            </a:r>
          </a:p>
          <a:p>
            <a:r>
              <a:rPr lang="da-DK"/>
              <a:t>Guide the user with a </a:t>
            </a:r>
            <a:r>
              <a:rPr lang="da-DK" err="1"/>
              <a:t>request</a:t>
            </a:r>
            <a:r>
              <a:rPr lang="da-DK"/>
              <a:t> page</a:t>
            </a:r>
          </a:p>
          <a:p>
            <a:r>
              <a:rPr lang="da-DK" err="1"/>
              <a:t>Share</a:t>
            </a:r>
            <a:r>
              <a:rPr lang="da-DK"/>
              <a:t> the data</a:t>
            </a:r>
          </a:p>
          <a:p>
            <a:r>
              <a:rPr lang="da-DK"/>
              <a:t>Pivot data</a:t>
            </a:r>
          </a:p>
          <a:p>
            <a:r>
              <a:rPr lang="da-DK" err="1"/>
              <a:t>Slicers</a:t>
            </a:r>
            <a:r>
              <a:rPr lang="da-DK"/>
              <a:t> + </a:t>
            </a:r>
            <a:r>
              <a:rPr lang="da-DK" err="1"/>
              <a:t>visuals</a:t>
            </a:r>
            <a:endParaRPr lang="da-DK"/>
          </a:p>
          <a:p>
            <a:endParaRPr lang="da-DK"/>
          </a:p>
        </p:txBody>
      </p:sp>
      <p:sp>
        <p:nvSpPr>
          <p:cNvPr id="11" name="Text Placeholder 10">
            <a:extLst>
              <a:ext uri="{FF2B5EF4-FFF2-40B4-BE49-F238E27FC236}">
                <a16:creationId xmlns:a16="http://schemas.microsoft.com/office/drawing/2014/main" id="{23AAA097-3D90-3287-5215-4E6F75BB7156}"/>
              </a:ext>
            </a:extLst>
          </p:cNvPr>
          <p:cNvSpPr>
            <a:spLocks noGrp="1"/>
          </p:cNvSpPr>
          <p:nvPr>
            <p:ph type="body" sz="quarter" idx="19"/>
          </p:nvPr>
        </p:nvSpPr>
        <p:spPr>
          <a:xfrm>
            <a:off x="8342375" y="2390775"/>
            <a:ext cx="3264408" cy="2893100"/>
          </a:xfrm>
        </p:spPr>
        <p:txBody>
          <a:bodyPr/>
          <a:lstStyle/>
          <a:p>
            <a:r>
              <a:rPr lang="da-DK"/>
              <a:t>New security model</a:t>
            </a:r>
          </a:p>
          <a:p>
            <a:r>
              <a:rPr lang="da-DK" err="1"/>
              <a:t>Refresh</a:t>
            </a:r>
            <a:r>
              <a:rPr lang="da-DK"/>
              <a:t> </a:t>
            </a:r>
            <a:r>
              <a:rPr lang="da-DK" err="1"/>
              <a:t>needed</a:t>
            </a:r>
            <a:r>
              <a:rPr lang="da-DK"/>
              <a:t> (for </a:t>
            </a:r>
            <a:r>
              <a:rPr lang="da-DK" err="1"/>
              <a:t>now</a:t>
            </a:r>
            <a:r>
              <a:rPr lang="da-DK"/>
              <a:t>)</a:t>
            </a:r>
          </a:p>
          <a:p>
            <a:r>
              <a:rPr lang="da-DK" err="1"/>
              <a:t>Curated</a:t>
            </a:r>
            <a:r>
              <a:rPr lang="da-DK"/>
              <a:t> data </a:t>
            </a:r>
            <a:r>
              <a:rPr lang="da-DK" err="1"/>
              <a:t>stories</a:t>
            </a:r>
            <a:endParaRPr lang="da-DK"/>
          </a:p>
          <a:p>
            <a:r>
              <a:rPr lang="da-DK"/>
              <a:t>Slices, </a:t>
            </a:r>
            <a:r>
              <a:rPr lang="da-DK" err="1"/>
              <a:t>KPIs</a:t>
            </a:r>
            <a:r>
              <a:rPr lang="da-DK"/>
              <a:t>, </a:t>
            </a:r>
            <a:r>
              <a:rPr lang="da-DK" err="1"/>
              <a:t>visuals</a:t>
            </a:r>
            <a:endParaRPr lang="da-DK"/>
          </a:p>
          <a:p>
            <a:r>
              <a:rPr lang="da-DK"/>
              <a:t>Not for </a:t>
            </a:r>
            <a:r>
              <a:rPr lang="da-DK" err="1"/>
              <a:t>pivoting</a:t>
            </a:r>
            <a:r>
              <a:rPr lang="da-DK"/>
              <a:t> data</a:t>
            </a:r>
          </a:p>
          <a:p>
            <a:r>
              <a:rPr lang="da-DK" err="1"/>
              <a:t>Share</a:t>
            </a:r>
            <a:r>
              <a:rPr lang="da-DK"/>
              <a:t> the data</a:t>
            </a:r>
          </a:p>
          <a:p>
            <a:endParaRPr lang="da-DK"/>
          </a:p>
          <a:p>
            <a:endParaRPr lang="en-GB"/>
          </a:p>
        </p:txBody>
      </p:sp>
      <p:pic>
        <p:nvPicPr>
          <p:cNvPr id="22" name="Picture 2" descr="Microsoft 365 Business Central Wave 1 2023 video">
            <a:extLst>
              <a:ext uri="{FF2B5EF4-FFF2-40B4-BE49-F238E27FC236}">
                <a16:creationId xmlns:a16="http://schemas.microsoft.com/office/drawing/2014/main" id="{7FB5BFB1-A3A4-E75D-96FB-A19748EA4324}"/>
              </a:ext>
            </a:extLst>
          </p:cNvPr>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1579418" y="1438275"/>
            <a:ext cx="846138" cy="846138"/>
          </a:xfrm>
          <a:prstGeom prst="rect">
            <a:avLst/>
          </a:prstGeom>
          <a:noFill/>
          <a:extLst>
            <a:ext uri="{909E8E84-426E-40DD-AFC4-6F175D3DCCD1}">
              <a14:hiddenFill xmlns:a14="http://schemas.microsoft.com/office/drawing/2010/main">
                <a:solidFill>
                  <a:srgbClr val="FFFFFF"/>
                </a:solidFill>
              </a14:hiddenFill>
            </a:ext>
          </a:extLst>
        </p:spPr>
      </p:pic>
      <p:pic>
        <p:nvPicPr>
          <p:cNvPr id="24" name="Content Placeholder 23" descr="Icon&#10;&#10;Description automatically generated">
            <a:extLst>
              <a:ext uri="{FF2B5EF4-FFF2-40B4-BE49-F238E27FC236}">
                <a16:creationId xmlns:a16="http://schemas.microsoft.com/office/drawing/2014/main" id="{51013D63-6C91-48C0-A0CD-AA25EB1F9F8F}"/>
              </a:ext>
            </a:extLst>
          </p:cNvPr>
          <p:cNvPicPr>
            <a:picLocks noGrp="1" noChangeAspect="1"/>
          </p:cNvPicPr>
          <p:nvPr>
            <p:ph sz="quarter" idx="4294967295"/>
          </p:nvPr>
        </p:nvPicPr>
        <p:blipFill>
          <a:blip r:embed="rId3"/>
          <a:stretch>
            <a:fillRect/>
          </a:stretch>
        </p:blipFill>
        <p:spPr>
          <a:xfrm>
            <a:off x="8942983" y="987425"/>
            <a:ext cx="1747837" cy="1747838"/>
          </a:xfrm>
          <a:prstGeom prst="rect">
            <a:avLst/>
          </a:prstGeom>
        </p:spPr>
      </p:pic>
      <p:pic>
        <p:nvPicPr>
          <p:cNvPr id="8" name="Picture 7" descr="A green square with white x on it&#10;&#10;Description automatically generated">
            <a:extLst>
              <a:ext uri="{FF2B5EF4-FFF2-40B4-BE49-F238E27FC236}">
                <a16:creationId xmlns:a16="http://schemas.microsoft.com/office/drawing/2014/main" id="{73E6AED7-40CF-D99E-1179-2464D9E7EF2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bwMode="auto">
          <a:xfrm>
            <a:off x="4876603" y="1107115"/>
            <a:ext cx="2009861" cy="133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9595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412E-6AD9-8F9B-9E90-4ED6B45F43AA}"/>
              </a:ext>
            </a:extLst>
          </p:cNvPr>
          <p:cNvSpPr>
            <a:spLocks noGrp="1"/>
          </p:cNvSpPr>
          <p:nvPr>
            <p:ph type="title"/>
          </p:nvPr>
        </p:nvSpPr>
        <p:spPr>
          <a:xfrm>
            <a:off x="585216" y="2038612"/>
            <a:ext cx="3948684" cy="1495794"/>
          </a:xfrm>
        </p:spPr>
        <p:txBody>
          <a:bodyPr/>
          <a:lstStyle/>
          <a:p>
            <a:r>
              <a:rPr lang="en-US"/>
              <a:t>Improvements to Excel layouts (2023w2)</a:t>
            </a:r>
            <a:endParaRPr lang="en-GB"/>
          </a:p>
        </p:txBody>
      </p:sp>
    </p:spTree>
    <p:extLst>
      <p:ext uri="{BB962C8B-B14F-4D97-AF65-F5344CB8AC3E}">
        <p14:creationId xmlns:p14="http://schemas.microsoft.com/office/powerpoint/2010/main" val="242741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30C3-B0DD-E163-3F8B-D98519AE6A8E}"/>
              </a:ext>
            </a:extLst>
          </p:cNvPr>
          <p:cNvSpPr>
            <a:spLocks noGrp="1"/>
          </p:cNvSpPr>
          <p:nvPr>
            <p:ph type="title"/>
          </p:nvPr>
        </p:nvSpPr>
        <p:spPr/>
        <p:txBody>
          <a:bodyPr/>
          <a:lstStyle/>
          <a:p>
            <a:r>
              <a:rPr lang="da-DK"/>
              <a:t>Three </a:t>
            </a:r>
            <a:r>
              <a:rPr lang="da-DK" err="1"/>
              <a:t>improvements</a:t>
            </a:r>
            <a:r>
              <a:rPr lang="da-DK"/>
              <a:t> </a:t>
            </a:r>
            <a:r>
              <a:rPr lang="da-DK" err="1"/>
              <a:t>needed</a:t>
            </a:r>
            <a:r>
              <a:rPr lang="da-DK"/>
              <a:t> in Excel layout feature</a:t>
            </a:r>
            <a:endParaRPr lang="en-GB"/>
          </a:p>
        </p:txBody>
      </p:sp>
      <p:sp>
        <p:nvSpPr>
          <p:cNvPr id="3" name="Text Placeholder 2">
            <a:extLst>
              <a:ext uri="{FF2B5EF4-FFF2-40B4-BE49-F238E27FC236}">
                <a16:creationId xmlns:a16="http://schemas.microsoft.com/office/drawing/2014/main" id="{1D7F419C-7503-77A2-7033-62A8460225A8}"/>
              </a:ext>
            </a:extLst>
          </p:cNvPr>
          <p:cNvSpPr>
            <a:spLocks noGrp="1"/>
          </p:cNvSpPr>
          <p:nvPr>
            <p:ph type="body" sz="quarter" idx="10"/>
          </p:nvPr>
        </p:nvSpPr>
        <p:spPr>
          <a:xfrm>
            <a:off x="586390" y="1434370"/>
            <a:ext cx="11018520" cy="3533275"/>
          </a:xfrm>
        </p:spPr>
        <p:txBody>
          <a:bodyPr/>
          <a:lstStyle/>
          <a:p>
            <a:pPr marL="514350" indent="-514350">
              <a:buAutoNum type="arabicPeriod"/>
            </a:pPr>
            <a:r>
              <a:rPr lang="da-DK"/>
              <a:t> </a:t>
            </a:r>
            <a:r>
              <a:rPr lang="da-DK" b="1" err="1"/>
              <a:t>Released</a:t>
            </a:r>
            <a:r>
              <a:rPr lang="da-DK"/>
              <a:t>: </a:t>
            </a:r>
            <a:r>
              <a:rPr lang="da-DK" err="1"/>
              <a:t>Multi-sheet</a:t>
            </a:r>
            <a:r>
              <a:rPr lang="da-DK"/>
              <a:t> layouts (23.0)</a:t>
            </a:r>
          </a:p>
          <a:p>
            <a:pPr marL="514350" indent="-514350">
              <a:buAutoNum type="arabicPeriod"/>
            </a:pPr>
            <a:endParaRPr lang="da-DK"/>
          </a:p>
          <a:p>
            <a:pPr marL="514350" indent="-514350">
              <a:buAutoNum type="arabicPeriod"/>
            </a:pPr>
            <a:endParaRPr lang="da-DK"/>
          </a:p>
          <a:p>
            <a:pPr marL="514350" indent="-514350">
              <a:buAutoNum type="arabicPeriod"/>
            </a:pPr>
            <a:r>
              <a:rPr lang="da-DK"/>
              <a:t> </a:t>
            </a:r>
            <a:r>
              <a:rPr lang="da-DK" b="1"/>
              <a:t>Active</a:t>
            </a:r>
            <a:r>
              <a:rPr lang="da-DK"/>
              <a:t>: </a:t>
            </a:r>
            <a:r>
              <a:rPr lang="da-DK" err="1"/>
              <a:t>Static</a:t>
            </a:r>
            <a:r>
              <a:rPr lang="da-DK"/>
              <a:t> and </a:t>
            </a:r>
            <a:r>
              <a:rPr lang="da-DK" err="1"/>
              <a:t>runtime</a:t>
            </a:r>
            <a:r>
              <a:rPr lang="da-DK"/>
              <a:t> metadata </a:t>
            </a:r>
            <a:r>
              <a:rPr lang="da-DK" err="1"/>
              <a:t>worksheet</a:t>
            </a:r>
            <a:r>
              <a:rPr lang="da-DK"/>
              <a:t> (23.1/23.2)</a:t>
            </a:r>
          </a:p>
          <a:p>
            <a:pPr marL="514350" indent="-514350">
              <a:buAutoNum type="arabicPeriod"/>
            </a:pPr>
            <a:endParaRPr lang="en-GB"/>
          </a:p>
          <a:p>
            <a:pPr marL="514350" indent="-514350">
              <a:buAutoNum type="arabicPeriod"/>
            </a:pPr>
            <a:endParaRPr lang="en-GB"/>
          </a:p>
          <a:p>
            <a:pPr marL="514350" indent="-514350">
              <a:buAutoNum type="arabicPeriod"/>
            </a:pPr>
            <a:r>
              <a:rPr lang="en-GB"/>
              <a:t> </a:t>
            </a:r>
            <a:r>
              <a:rPr lang="en-GB" b="1"/>
              <a:t>Coming soon</a:t>
            </a:r>
            <a:r>
              <a:rPr lang="en-GB"/>
              <a:t>: Support for translatability (23.x)</a:t>
            </a:r>
          </a:p>
        </p:txBody>
      </p:sp>
    </p:spTree>
    <p:extLst>
      <p:ext uri="{BB962C8B-B14F-4D97-AF65-F5344CB8AC3E}">
        <p14:creationId xmlns:p14="http://schemas.microsoft.com/office/powerpoint/2010/main" val="4070985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BCFCD5-4808-0605-C423-7B02293A4602}"/>
              </a:ext>
            </a:extLst>
          </p:cNvPr>
          <p:cNvSpPr>
            <a:spLocks noGrp="1"/>
          </p:cNvSpPr>
          <p:nvPr>
            <p:ph type="title"/>
          </p:nvPr>
        </p:nvSpPr>
        <p:spPr/>
        <p:txBody>
          <a:bodyPr/>
          <a:lstStyle/>
          <a:p>
            <a:r>
              <a:rPr lang="en-GB" err="1"/>
              <a:t>ExcelLayoutMultipleDataSheets</a:t>
            </a:r>
            <a:endParaRPr lang="en-GB"/>
          </a:p>
        </p:txBody>
      </p:sp>
      <p:sp>
        <p:nvSpPr>
          <p:cNvPr id="11" name="Text Placeholder 10">
            <a:extLst>
              <a:ext uri="{FF2B5EF4-FFF2-40B4-BE49-F238E27FC236}">
                <a16:creationId xmlns:a16="http://schemas.microsoft.com/office/drawing/2014/main" id="{CE45F48F-F09C-20AA-9044-0FA73E26242F}"/>
              </a:ext>
            </a:extLst>
          </p:cNvPr>
          <p:cNvSpPr>
            <a:spLocks noGrp="1"/>
          </p:cNvSpPr>
          <p:nvPr>
            <p:ph type="body" sz="quarter" idx="16"/>
          </p:nvPr>
        </p:nvSpPr>
        <p:spPr>
          <a:xfrm>
            <a:off x="6397625" y="1436688"/>
            <a:ext cx="5219700" cy="307777"/>
          </a:xfrm>
        </p:spPr>
        <p:txBody>
          <a:bodyPr/>
          <a:lstStyle/>
          <a:p>
            <a:r>
              <a:rPr lang="en-GB" sz="2000"/>
              <a:t>ExcelLayoutMultipleDataSheets = true</a:t>
            </a:r>
          </a:p>
        </p:txBody>
      </p:sp>
      <p:sp>
        <p:nvSpPr>
          <p:cNvPr id="8" name="Text Placeholder 7">
            <a:extLst>
              <a:ext uri="{FF2B5EF4-FFF2-40B4-BE49-F238E27FC236}">
                <a16:creationId xmlns:a16="http://schemas.microsoft.com/office/drawing/2014/main" id="{1CC9A06D-D94D-0097-F356-F21D1BFAA1FE}"/>
              </a:ext>
            </a:extLst>
          </p:cNvPr>
          <p:cNvSpPr>
            <a:spLocks noGrp="1"/>
          </p:cNvSpPr>
          <p:nvPr>
            <p:ph type="body" sz="quarter" idx="14"/>
          </p:nvPr>
        </p:nvSpPr>
        <p:spPr>
          <a:xfrm>
            <a:off x="1158875" y="2936796"/>
            <a:ext cx="2114778" cy="638992"/>
          </a:xfrm>
        </p:spPr>
        <p:txBody>
          <a:bodyPr/>
          <a:lstStyle/>
          <a:p>
            <a:endParaRPr lang="en-GB"/>
          </a:p>
        </p:txBody>
      </p:sp>
      <p:sp>
        <p:nvSpPr>
          <p:cNvPr id="10" name="Text Placeholder 9">
            <a:extLst>
              <a:ext uri="{FF2B5EF4-FFF2-40B4-BE49-F238E27FC236}">
                <a16:creationId xmlns:a16="http://schemas.microsoft.com/office/drawing/2014/main" id="{D24553BD-F916-0278-F21B-9164AF1B59B4}"/>
              </a:ext>
            </a:extLst>
          </p:cNvPr>
          <p:cNvSpPr>
            <a:spLocks noGrp="1"/>
          </p:cNvSpPr>
          <p:nvPr>
            <p:ph type="body" sz="quarter" idx="15"/>
          </p:nvPr>
        </p:nvSpPr>
        <p:spPr>
          <a:xfrm>
            <a:off x="584200" y="1436688"/>
            <a:ext cx="5219700" cy="307777"/>
          </a:xfrm>
        </p:spPr>
        <p:txBody>
          <a:bodyPr/>
          <a:lstStyle/>
          <a:p>
            <a:r>
              <a:rPr lang="en-GB" sz="2000" err="1"/>
              <a:t>ExcelLayoutMultipleDataSheets</a:t>
            </a:r>
            <a:r>
              <a:rPr lang="en-GB" sz="2000"/>
              <a:t> = false</a:t>
            </a:r>
          </a:p>
        </p:txBody>
      </p:sp>
      <p:grpSp>
        <p:nvGrpSpPr>
          <p:cNvPr id="2" name="Group 1">
            <a:extLst>
              <a:ext uri="{FF2B5EF4-FFF2-40B4-BE49-F238E27FC236}">
                <a16:creationId xmlns:a16="http://schemas.microsoft.com/office/drawing/2014/main" id="{533CB931-6660-AC38-E7D7-C673EDBE3EE4}"/>
              </a:ext>
            </a:extLst>
          </p:cNvPr>
          <p:cNvGrpSpPr/>
          <p:nvPr/>
        </p:nvGrpSpPr>
        <p:grpSpPr>
          <a:xfrm>
            <a:off x="11189906" y="0"/>
            <a:ext cx="1139156" cy="492443"/>
            <a:chOff x="6843588" y="691933"/>
            <a:chExt cx="1139156" cy="492443"/>
          </a:xfrm>
        </p:grpSpPr>
        <p:pic>
          <p:nvPicPr>
            <p:cNvPr id="3" name="Graphic 2" descr="Wave with solid fill">
              <a:extLst>
                <a:ext uri="{FF2B5EF4-FFF2-40B4-BE49-F238E27FC236}">
                  <a16:creationId xmlns:a16="http://schemas.microsoft.com/office/drawing/2014/main" id="{AC1FB01B-79BE-E0ED-5B08-00DF378A57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3588" y="718752"/>
              <a:ext cx="697294" cy="438806"/>
            </a:xfrm>
            <a:prstGeom prst="rect">
              <a:avLst/>
            </a:prstGeom>
          </p:spPr>
        </p:pic>
        <p:sp>
          <p:nvSpPr>
            <p:cNvPr id="4" name="TextBox 3">
              <a:extLst>
                <a:ext uri="{FF2B5EF4-FFF2-40B4-BE49-F238E27FC236}">
                  <a16:creationId xmlns:a16="http://schemas.microsoft.com/office/drawing/2014/main" id="{C55AEF53-10D8-AA31-42FF-D314E3FA959C}"/>
                </a:ext>
              </a:extLst>
            </p:cNvPr>
            <p:cNvSpPr txBox="1"/>
            <p:nvPr/>
          </p:nvSpPr>
          <p:spPr>
            <a:xfrm>
              <a:off x="7519058" y="691933"/>
              <a:ext cx="463686"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000000"/>
                  </a:solidFill>
                  <a:effectLst/>
                  <a:uLnTx/>
                  <a:uFillTx/>
                  <a:latin typeface="Segoe UI"/>
                  <a:ea typeface="+mn-ea"/>
                  <a:cs typeface="+mn-cs"/>
                </a:rPr>
                <a:t>2</a:t>
              </a:r>
              <a:endParaRPr kumimoji="0" lang="en-DK" sz="32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2" name="Picture 11">
            <a:extLst>
              <a:ext uri="{FF2B5EF4-FFF2-40B4-BE49-F238E27FC236}">
                <a16:creationId xmlns:a16="http://schemas.microsoft.com/office/drawing/2014/main" id="{2F34D414-B1C7-91D9-A38F-19ECB70D371D}"/>
              </a:ext>
            </a:extLst>
          </p:cNvPr>
          <p:cNvPicPr>
            <a:picLocks noChangeAspect="1"/>
          </p:cNvPicPr>
          <p:nvPr/>
        </p:nvPicPr>
        <p:blipFill>
          <a:blip r:embed="rId4"/>
          <a:stretch>
            <a:fillRect/>
          </a:stretch>
        </p:blipFill>
        <p:spPr>
          <a:xfrm>
            <a:off x="6423263" y="1982261"/>
            <a:ext cx="4267526" cy="2693353"/>
          </a:xfrm>
          <a:prstGeom prst="rect">
            <a:avLst/>
          </a:prstGeom>
        </p:spPr>
      </p:pic>
      <p:pic>
        <p:nvPicPr>
          <p:cNvPr id="14" name="Picture 13">
            <a:extLst>
              <a:ext uri="{FF2B5EF4-FFF2-40B4-BE49-F238E27FC236}">
                <a16:creationId xmlns:a16="http://schemas.microsoft.com/office/drawing/2014/main" id="{902FB814-EC0C-70DE-4D7A-09F5EC4FDA26}"/>
              </a:ext>
            </a:extLst>
          </p:cNvPr>
          <p:cNvPicPr>
            <a:picLocks noChangeAspect="1"/>
          </p:cNvPicPr>
          <p:nvPr/>
        </p:nvPicPr>
        <p:blipFill>
          <a:blip r:embed="rId5"/>
          <a:stretch>
            <a:fillRect/>
          </a:stretch>
        </p:blipFill>
        <p:spPr>
          <a:xfrm>
            <a:off x="532925" y="1982624"/>
            <a:ext cx="5788823" cy="3735720"/>
          </a:xfrm>
          <a:prstGeom prst="rect">
            <a:avLst/>
          </a:prstGeom>
        </p:spPr>
      </p:pic>
    </p:spTree>
    <p:extLst>
      <p:ext uri="{BB962C8B-B14F-4D97-AF65-F5344CB8AC3E}">
        <p14:creationId xmlns:p14="http://schemas.microsoft.com/office/powerpoint/2010/main" val="36214128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A251F4-D878-6A7B-0273-04D615D61720}"/>
              </a:ext>
            </a:extLst>
          </p:cNvPr>
          <p:cNvSpPr>
            <a:spLocks noGrp="1"/>
          </p:cNvSpPr>
          <p:nvPr>
            <p:ph type="title"/>
          </p:nvPr>
        </p:nvSpPr>
        <p:spPr/>
        <p:txBody>
          <a:bodyPr vert="horz" wrap="square" lIns="0" tIns="0" rIns="0" bIns="0" rtlCol="0" anchor="t">
            <a:normAutofit/>
          </a:bodyPr>
          <a:lstStyle/>
          <a:p>
            <a:r>
              <a:rPr lang="en-US" b="0" kern="1200" cap="none" spc="-50" baseline="0">
                <a:ln w="3175">
                  <a:noFill/>
                </a:ln>
                <a:effectLst/>
                <a:latin typeface="Segoe UI" pitchFamily="34" charset="0"/>
                <a:ea typeface="Segoe UI" pitchFamily="34" charset="0"/>
                <a:cs typeface="Segoe UI" pitchFamily="34" charset="0"/>
              </a:rPr>
              <a:t>Abstract (hidden slide)</a:t>
            </a:r>
          </a:p>
        </p:txBody>
      </p:sp>
      <p:sp>
        <p:nvSpPr>
          <p:cNvPr id="9" name="Text Placeholder 3">
            <a:extLst>
              <a:ext uri="{FF2B5EF4-FFF2-40B4-BE49-F238E27FC236}">
                <a16:creationId xmlns:a16="http://schemas.microsoft.com/office/drawing/2014/main" id="{352DED0C-7BBC-0F4C-E806-5E74A9F88B62}"/>
              </a:ext>
            </a:extLst>
          </p:cNvPr>
          <p:cNvSpPr>
            <a:spLocks noGrp="1"/>
          </p:cNvSpPr>
          <p:nvPr>
            <p:ph type="body" sz="quarter" idx="11"/>
          </p:nvPr>
        </p:nvSpPr>
        <p:spPr/>
        <p:txBody>
          <a:bodyPr/>
          <a:lstStyle/>
          <a:p>
            <a:endParaRPr lang="en-US"/>
          </a:p>
        </p:txBody>
      </p:sp>
      <p:sp>
        <p:nvSpPr>
          <p:cNvPr id="2" name="Rectangle 1">
            <a:extLst>
              <a:ext uri="{FF2B5EF4-FFF2-40B4-BE49-F238E27FC236}">
                <a16:creationId xmlns:a16="http://schemas.microsoft.com/office/drawing/2014/main" id="{3603783E-0E57-7706-AD2F-5B88FE6592C5}"/>
              </a:ext>
            </a:extLst>
          </p:cNvPr>
          <p:cNvSpPr/>
          <p:nvPr/>
        </p:nvSpPr>
        <p:spPr bwMode="white">
          <a:xfrm>
            <a:off x="584200" y="1436688"/>
            <a:ext cx="11018838" cy="4049712"/>
          </a:xfrm>
          <a:prstGeom prst="rect">
            <a:avLst/>
          </a:prstGeom>
        </p:spPr>
        <p:txBody>
          <a:bodyPr vert="horz" wrap="square" lIns="0" tIns="0" rIns="0" bIns="0" rtlCol="0">
            <a:norm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300" b="0" i="0" u="none" strike="noStrike" kern="1200" cap="none" spc="0" normalizeH="0" baseline="0" noProof="0" dirty="0">
                <a:ln>
                  <a:noFill/>
                </a:ln>
                <a:solidFill>
                  <a:srgbClr val="FFFFFF"/>
                </a:solidFill>
                <a:effectLst/>
                <a:uLnTx/>
                <a:uFillTx/>
                <a:latin typeface="Segoe UI"/>
                <a:ea typeface="+mn-ea"/>
                <a:cs typeface="+mn-cs"/>
              </a:rPr>
              <a:t>This deck shows the product strategy of Data Analysis, Business Intelligence, and Reporting. We will discuss our vision in this space</a:t>
            </a:r>
            <a:r>
              <a:rPr lang="en-US" sz="3300" dirty="0">
                <a:solidFill>
                  <a:srgbClr val="FFFFFF"/>
                </a:solidFill>
                <a:latin typeface="Segoe UI"/>
              </a:rPr>
              <a:t> and </a:t>
            </a:r>
            <a:r>
              <a:rPr kumimoji="0" lang="en-US" sz="3300" b="0" i="0" u="none" strike="noStrike" kern="1200" cap="none" spc="0" normalizeH="0" baseline="0" noProof="0" dirty="0">
                <a:ln>
                  <a:noFill/>
                </a:ln>
                <a:solidFill>
                  <a:srgbClr val="FFFFFF"/>
                </a:solidFill>
                <a:effectLst/>
                <a:uLnTx/>
                <a:uFillTx/>
                <a:latin typeface="Segoe UI"/>
                <a:ea typeface="+mn-ea"/>
                <a:cs typeface="+mn-cs"/>
              </a:rPr>
              <a:t>how features in this area over the last eight release waves fit into the strategy.</a:t>
            </a:r>
          </a:p>
        </p:txBody>
      </p:sp>
    </p:spTree>
    <p:extLst>
      <p:ext uri="{BB962C8B-B14F-4D97-AF65-F5344CB8AC3E}">
        <p14:creationId xmlns:p14="http://schemas.microsoft.com/office/powerpoint/2010/main" val="6726335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0" descr="A screenshot of a computer&#10;&#10;Description automatically generated">
            <a:extLst>
              <a:ext uri="{FF2B5EF4-FFF2-40B4-BE49-F238E27FC236}">
                <a16:creationId xmlns:a16="http://schemas.microsoft.com/office/drawing/2014/main" id="{0C7E8811-1785-5670-C95E-51670C1D4E7E}"/>
              </a:ext>
            </a:extLst>
          </p:cNvPr>
          <p:cNvPicPr>
            <a:picLocks noChangeAspect="1"/>
          </p:cNvPicPr>
          <p:nvPr/>
        </p:nvPicPr>
        <p:blipFill>
          <a:blip r:embed="rId3"/>
          <a:stretch>
            <a:fillRect/>
          </a:stretch>
        </p:blipFill>
        <p:spPr>
          <a:xfrm>
            <a:off x="494771" y="68263"/>
            <a:ext cx="11202458" cy="6721475"/>
          </a:xfrm>
          <a:prstGeom prst="rect">
            <a:avLst/>
          </a:prstGeom>
          <a:noFill/>
        </p:spPr>
      </p:pic>
      <p:grpSp>
        <p:nvGrpSpPr>
          <p:cNvPr id="2" name="Group 1">
            <a:extLst>
              <a:ext uri="{FF2B5EF4-FFF2-40B4-BE49-F238E27FC236}">
                <a16:creationId xmlns:a16="http://schemas.microsoft.com/office/drawing/2014/main" id="{80DBEC4D-A524-CCE5-885F-54CC050CA352}"/>
              </a:ext>
            </a:extLst>
          </p:cNvPr>
          <p:cNvGrpSpPr/>
          <p:nvPr/>
        </p:nvGrpSpPr>
        <p:grpSpPr>
          <a:xfrm>
            <a:off x="11189906" y="0"/>
            <a:ext cx="1139156" cy="492443"/>
            <a:chOff x="6843588" y="691933"/>
            <a:chExt cx="1139156" cy="492443"/>
          </a:xfrm>
        </p:grpSpPr>
        <p:pic>
          <p:nvPicPr>
            <p:cNvPr id="3" name="Graphic 2" descr="Wave with solid fill">
              <a:extLst>
                <a:ext uri="{FF2B5EF4-FFF2-40B4-BE49-F238E27FC236}">
                  <a16:creationId xmlns:a16="http://schemas.microsoft.com/office/drawing/2014/main" id="{DF5DBB67-EAF1-DB32-CF7B-122D669FBB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3588" y="718752"/>
              <a:ext cx="697294" cy="438806"/>
            </a:xfrm>
            <a:prstGeom prst="rect">
              <a:avLst/>
            </a:prstGeom>
          </p:spPr>
        </p:pic>
        <p:sp>
          <p:nvSpPr>
            <p:cNvPr id="4" name="TextBox 3">
              <a:extLst>
                <a:ext uri="{FF2B5EF4-FFF2-40B4-BE49-F238E27FC236}">
                  <a16:creationId xmlns:a16="http://schemas.microsoft.com/office/drawing/2014/main" id="{4D3160A6-A752-11E0-35A2-DCF8494057AD}"/>
                </a:ext>
              </a:extLst>
            </p:cNvPr>
            <p:cNvSpPr txBox="1"/>
            <p:nvPr/>
          </p:nvSpPr>
          <p:spPr>
            <a:xfrm>
              <a:off x="7519058" y="691933"/>
              <a:ext cx="463686"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000000"/>
                  </a:solidFill>
                  <a:effectLst/>
                  <a:uLnTx/>
                  <a:uFillTx/>
                  <a:latin typeface="Segoe UI"/>
                  <a:ea typeface="+mn-ea"/>
                  <a:cs typeface="+mn-cs"/>
                </a:rPr>
                <a:t>2</a:t>
              </a:r>
              <a:endParaRPr kumimoji="0" lang="en-DK" sz="32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2259452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0C34-CD36-8415-5A6A-B1FE1E54103D}"/>
              </a:ext>
            </a:extLst>
          </p:cNvPr>
          <p:cNvSpPr>
            <a:spLocks noGrp="1"/>
          </p:cNvSpPr>
          <p:nvPr>
            <p:ph type="title"/>
          </p:nvPr>
        </p:nvSpPr>
        <p:spPr>
          <a:xfrm>
            <a:off x="585216" y="2309812"/>
            <a:ext cx="3182027" cy="2769989"/>
          </a:xfrm>
        </p:spPr>
        <p:txBody>
          <a:bodyPr/>
          <a:lstStyle/>
          <a:p>
            <a:r>
              <a:rPr lang="en-US"/>
              <a:t>Static and runtime metadata worksheets</a:t>
            </a:r>
            <a:br>
              <a:rPr lang="en-US"/>
            </a:br>
            <a:r>
              <a:rPr lang="en-US"/>
              <a:t>(23.x)</a:t>
            </a:r>
            <a:endParaRPr lang="en-DK"/>
          </a:p>
        </p:txBody>
      </p:sp>
      <p:sp>
        <p:nvSpPr>
          <p:cNvPr id="3" name="Text Placeholder 2">
            <a:extLst>
              <a:ext uri="{FF2B5EF4-FFF2-40B4-BE49-F238E27FC236}">
                <a16:creationId xmlns:a16="http://schemas.microsoft.com/office/drawing/2014/main" id="{71DA9A22-DB18-3FE1-3459-AE3CAA0BD6F5}"/>
              </a:ext>
            </a:extLst>
          </p:cNvPr>
          <p:cNvSpPr>
            <a:spLocks noGrp="1"/>
          </p:cNvSpPr>
          <p:nvPr>
            <p:ph type="body" sz="quarter" idx="11"/>
          </p:nvPr>
        </p:nvSpPr>
        <p:spPr>
          <a:xfrm>
            <a:off x="4356100" y="2309812"/>
            <a:ext cx="7253288" cy="3994940"/>
          </a:xfrm>
        </p:spPr>
        <p:txBody>
          <a:bodyPr/>
          <a:lstStyle/>
          <a:p>
            <a:pPr marL="0" indent="0">
              <a:buNone/>
            </a:pPr>
            <a:r>
              <a:rPr lang="da-DK" err="1"/>
              <a:t>Always</a:t>
            </a:r>
            <a:r>
              <a:rPr lang="da-DK"/>
              <a:t> have a (</a:t>
            </a:r>
            <a:r>
              <a:rPr lang="da-DK" err="1"/>
              <a:t>hidden</a:t>
            </a:r>
            <a:r>
              <a:rPr lang="da-DK"/>
              <a:t>) </a:t>
            </a:r>
            <a:r>
              <a:rPr lang="da-DK" err="1"/>
              <a:t>worksheet</a:t>
            </a:r>
            <a:r>
              <a:rPr lang="da-DK"/>
              <a:t> with</a:t>
            </a:r>
          </a:p>
          <a:p>
            <a:r>
              <a:rPr lang="da-DK"/>
              <a:t>Report AL metadata</a:t>
            </a:r>
          </a:p>
          <a:p>
            <a:r>
              <a:rPr lang="da-DK"/>
              <a:t>Report </a:t>
            </a:r>
            <a:r>
              <a:rPr lang="da-DK" err="1"/>
              <a:t>captions</a:t>
            </a:r>
            <a:endParaRPr lang="da-DK"/>
          </a:p>
          <a:p>
            <a:r>
              <a:rPr lang="da-DK"/>
              <a:t>Request page metadata</a:t>
            </a:r>
          </a:p>
          <a:p>
            <a:r>
              <a:rPr lang="da-DK"/>
              <a:t>Request page filter data</a:t>
            </a:r>
          </a:p>
          <a:p>
            <a:endParaRPr lang="da-DK"/>
          </a:p>
          <a:p>
            <a:pPr marL="0" indent="0">
              <a:buNone/>
            </a:pPr>
            <a:endParaRPr lang="en-GB"/>
          </a:p>
        </p:txBody>
      </p:sp>
    </p:spTree>
    <p:extLst>
      <p:ext uri="{BB962C8B-B14F-4D97-AF65-F5344CB8AC3E}">
        <p14:creationId xmlns:p14="http://schemas.microsoft.com/office/powerpoint/2010/main" val="16523990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9309B4-C201-A16F-1A6B-59569D2B1D92}"/>
              </a:ext>
            </a:extLst>
          </p:cNvPr>
          <p:cNvSpPr>
            <a:spLocks noGrp="1"/>
          </p:cNvSpPr>
          <p:nvPr>
            <p:ph type="title"/>
          </p:nvPr>
        </p:nvSpPr>
        <p:spPr>
          <a:xfrm>
            <a:off x="588263" y="457200"/>
            <a:ext cx="5684851" cy="2769989"/>
          </a:xfrm>
        </p:spPr>
        <p:txBody>
          <a:bodyPr/>
          <a:lstStyle/>
          <a:p>
            <a:r>
              <a:rPr lang="en-US"/>
              <a:t>Static metadata worksheets</a:t>
            </a:r>
            <a:br>
              <a:rPr lang="en-US"/>
            </a:br>
            <a:r>
              <a:rPr lang="en-US"/>
              <a:t>(23.x)</a:t>
            </a:r>
            <a:br>
              <a:rPr lang="en-US"/>
            </a:br>
            <a:br>
              <a:rPr lang="da-DK"/>
            </a:br>
            <a:br>
              <a:rPr lang="da-DK"/>
            </a:br>
            <a:r>
              <a:rPr lang="da-DK" err="1">
                <a:solidFill>
                  <a:schemeClr val="accent1"/>
                </a:solidFill>
              </a:rPr>
              <a:t>Caption</a:t>
            </a:r>
            <a:r>
              <a:rPr lang="da-DK">
                <a:solidFill>
                  <a:schemeClr val="accent1"/>
                </a:solidFill>
              </a:rPr>
              <a:t> data </a:t>
            </a:r>
            <a:r>
              <a:rPr lang="da-DK" err="1">
                <a:solidFill>
                  <a:schemeClr val="accent1"/>
                </a:solidFill>
              </a:rPr>
              <a:t>worksheet</a:t>
            </a:r>
            <a:endParaRPr lang="en-GB">
              <a:solidFill>
                <a:schemeClr val="accent1"/>
              </a:solidFill>
            </a:endParaRPr>
          </a:p>
        </p:txBody>
      </p:sp>
      <p:pic>
        <p:nvPicPr>
          <p:cNvPr id="6" name="Picture 5">
            <a:extLst>
              <a:ext uri="{FF2B5EF4-FFF2-40B4-BE49-F238E27FC236}">
                <a16:creationId xmlns:a16="http://schemas.microsoft.com/office/drawing/2014/main" id="{58A1AFEB-206C-D97E-E904-768F0FC83170}"/>
              </a:ext>
            </a:extLst>
          </p:cNvPr>
          <p:cNvPicPr>
            <a:picLocks noChangeAspect="1"/>
          </p:cNvPicPr>
          <p:nvPr/>
        </p:nvPicPr>
        <p:blipFill>
          <a:blip r:embed="rId2"/>
          <a:stretch>
            <a:fillRect/>
          </a:stretch>
        </p:blipFill>
        <p:spPr>
          <a:xfrm>
            <a:off x="6546296" y="-18535"/>
            <a:ext cx="5343687" cy="6858000"/>
          </a:xfrm>
          <a:prstGeom prst="rect">
            <a:avLst/>
          </a:prstGeom>
        </p:spPr>
      </p:pic>
      <p:grpSp>
        <p:nvGrpSpPr>
          <p:cNvPr id="2" name="Group 1">
            <a:extLst>
              <a:ext uri="{FF2B5EF4-FFF2-40B4-BE49-F238E27FC236}">
                <a16:creationId xmlns:a16="http://schemas.microsoft.com/office/drawing/2014/main" id="{B7B955D6-8187-1559-63EB-2904146F2A05}"/>
              </a:ext>
            </a:extLst>
          </p:cNvPr>
          <p:cNvGrpSpPr/>
          <p:nvPr/>
        </p:nvGrpSpPr>
        <p:grpSpPr>
          <a:xfrm>
            <a:off x="6637821" y="1046164"/>
            <a:ext cx="4725818" cy="3756958"/>
            <a:chOff x="-1028859" y="1015733"/>
            <a:chExt cx="4725818" cy="3756958"/>
          </a:xfrm>
        </p:grpSpPr>
        <p:sp>
          <p:nvSpPr>
            <p:cNvPr id="3" name="TextBox 2">
              <a:extLst>
                <a:ext uri="{FF2B5EF4-FFF2-40B4-BE49-F238E27FC236}">
                  <a16:creationId xmlns:a16="http://schemas.microsoft.com/office/drawing/2014/main" id="{D57FD5EA-A017-8684-37D1-9E57C9BC1F46}"/>
                </a:ext>
              </a:extLst>
            </p:cNvPr>
            <p:cNvSpPr txBox="1"/>
            <p:nvPr/>
          </p:nvSpPr>
          <p:spPr>
            <a:xfrm>
              <a:off x="-1028859" y="1015733"/>
              <a:ext cx="4622845" cy="19087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5" name="Callout: Line 4">
              <a:extLst>
                <a:ext uri="{FF2B5EF4-FFF2-40B4-BE49-F238E27FC236}">
                  <a16:creationId xmlns:a16="http://schemas.microsoft.com/office/drawing/2014/main" id="{DD875044-E5E7-0995-DC10-9AA099A37C68}"/>
                </a:ext>
              </a:extLst>
            </p:cNvPr>
            <p:cNvSpPr/>
            <p:nvPr/>
          </p:nvSpPr>
          <p:spPr>
            <a:xfrm>
              <a:off x="-673213" y="3941694"/>
              <a:ext cx="4370172" cy="830997"/>
            </a:xfrm>
            <a:prstGeom prst="borderCallout1">
              <a:avLst>
                <a:gd name="adj1" fmla="val -6943"/>
                <a:gd name="adj2" fmla="val 55045"/>
                <a:gd name="adj3" fmla="val -154805"/>
                <a:gd name="adj4" fmla="val 39017"/>
              </a:avLst>
            </a:prstGeom>
            <a:solidFill>
              <a:schemeClr val="accent1">
                <a:lumMod val="40000"/>
                <a:lumOff val="60000"/>
                <a:alpha val="35000"/>
              </a:schemeClr>
            </a:solidFill>
            <a:ln>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Segoe UI"/>
                  <a:ea typeface="+mn-ea"/>
                  <a:cs typeface="+mn-cs"/>
                </a:rPr>
                <a:t>Static metadata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a:ln>
                    <a:noFill/>
                  </a:ln>
                  <a:solidFill>
                    <a:prstClr val="black"/>
                  </a:solidFill>
                  <a:effectLst/>
                  <a:uLnTx/>
                  <a:uFillTx/>
                  <a:latin typeface="Segoe UI"/>
                  <a:ea typeface="+mn-ea"/>
                  <a:cs typeface="+mn-cs"/>
                </a:rPr>
                <a:t>Enables </a:t>
              </a:r>
              <a:r>
                <a:rPr kumimoji="0" lang="da-DK" sz="1600" b="0" i="0" u="none" strike="noStrike" kern="1200" cap="none" spc="0" normalizeH="0" baseline="0" noProof="0" err="1">
                  <a:ln>
                    <a:noFill/>
                  </a:ln>
                  <a:solidFill>
                    <a:prstClr val="black"/>
                  </a:solidFill>
                  <a:effectLst/>
                  <a:uLnTx/>
                  <a:uFillTx/>
                  <a:latin typeface="Segoe UI"/>
                  <a:ea typeface="+mn-ea"/>
                  <a:cs typeface="+mn-cs"/>
                </a:rPr>
                <a:t>multi-language</a:t>
              </a:r>
              <a:r>
                <a:rPr kumimoji="0" lang="da-DK" sz="1600" b="0" i="0" u="none" strike="noStrike" kern="1200" cap="none" spc="0" normalizeH="0" baseline="0" noProof="0">
                  <a:ln>
                    <a:noFill/>
                  </a:ln>
                  <a:solidFill>
                    <a:prstClr val="black"/>
                  </a:solidFill>
                  <a:effectLst/>
                  <a:uLnTx/>
                  <a:uFillTx/>
                  <a:latin typeface="Segoe UI"/>
                  <a:ea typeface="+mn-ea"/>
                  <a:cs typeface="+mn-cs"/>
                </a:rPr>
                <a:t> </a:t>
              </a:r>
              <a:r>
                <a:rPr kumimoji="0" lang="da-DK" sz="1600" b="0" i="0" u="none" strike="noStrike" kern="1200" cap="none" spc="0" normalizeH="0" baseline="0" noProof="0" err="1">
                  <a:ln>
                    <a:noFill/>
                  </a:ln>
                  <a:solidFill>
                    <a:prstClr val="black"/>
                  </a:solidFill>
                  <a:effectLst/>
                  <a:uLnTx/>
                  <a:uFillTx/>
                  <a:latin typeface="Segoe UI"/>
                  <a:ea typeface="+mn-ea"/>
                  <a:cs typeface="+mn-cs"/>
                </a:rPr>
                <a:t>authoring</a:t>
              </a:r>
              <a:endParaRPr kumimoji="0" lang="en-DK" sz="16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6998654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9309B4-C201-A16F-1A6B-59569D2B1D92}"/>
              </a:ext>
            </a:extLst>
          </p:cNvPr>
          <p:cNvSpPr>
            <a:spLocks noGrp="1"/>
          </p:cNvSpPr>
          <p:nvPr>
            <p:ph type="title"/>
          </p:nvPr>
        </p:nvSpPr>
        <p:spPr>
          <a:xfrm>
            <a:off x="98112" y="218303"/>
            <a:ext cx="2373239" cy="4985980"/>
          </a:xfrm>
        </p:spPr>
        <p:txBody>
          <a:bodyPr/>
          <a:lstStyle/>
          <a:p>
            <a:r>
              <a:rPr lang="en-US"/>
              <a:t>Static metadata worksheets</a:t>
            </a:r>
            <a:br>
              <a:rPr lang="en-US"/>
            </a:br>
            <a:r>
              <a:rPr lang="en-US"/>
              <a:t>(23.x)</a:t>
            </a:r>
            <a:br>
              <a:rPr lang="da-DK"/>
            </a:br>
            <a:br>
              <a:rPr lang="da-DK"/>
            </a:br>
            <a:br>
              <a:rPr lang="da-DK"/>
            </a:br>
            <a:r>
              <a:rPr lang="da-DK">
                <a:solidFill>
                  <a:schemeClr val="accent1"/>
                </a:solidFill>
              </a:rPr>
              <a:t>Report Metadata </a:t>
            </a:r>
            <a:r>
              <a:rPr lang="da-DK" err="1">
                <a:solidFill>
                  <a:schemeClr val="accent1"/>
                </a:solidFill>
              </a:rPr>
              <a:t>worksheet</a:t>
            </a:r>
            <a:endParaRPr lang="en-GB">
              <a:solidFill>
                <a:schemeClr val="accent1"/>
              </a:solidFill>
            </a:endParaRPr>
          </a:p>
        </p:txBody>
      </p:sp>
      <p:pic>
        <p:nvPicPr>
          <p:cNvPr id="3" name="Picture 2">
            <a:extLst>
              <a:ext uri="{FF2B5EF4-FFF2-40B4-BE49-F238E27FC236}">
                <a16:creationId xmlns:a16="http://schemas.microsoft.com/office/drawing/2014/main" id="{9456E6B8-E6F8-F799-2704-F4BBD3DDFE8F}"/>
              </a:ext>
            </a:extLst>
          </p:cNvPr>
          <p:cNvPicPr>
            <a:picLocks noChangeAspect="1"/>
          </p:cNvPicPr>
          <p:nvPr/>
        </p:nvPicPr>
        <p:blipFill>
          <a:blip r:embed="rId2"/>
          <a:stretch>
            <a:fillRect/>
          </a:stretch>
        </p:blipFill>
        <p:spPr>
          <a:xfrm>
            <a:off x="2759241" y="0"/>
            <a:ext cx="9432759" cy="6767384"/>
          </a:xfrm>
          <a:prstGeom prst="rect">
            <a:avLst/>
          </a:prstGeom>
        </p:spPr>
      </p:pic>
      <p:grpSp>
        <p:nvGrpSpPr>
          <p:cNvPr id="2" name="Group 1">
            <a:extLst>
              <a:ext uri="{FF2B5EF4-FFF2-40B4-BE49-F238E27FC236}">
                <a16:creationId xmlns:a16="http://schemas.microsoft.com/office/drawing/2014/main" id="{7FA25DD3-4152-CEA4-D53F-77C180633FC2}"/>
              </a:ext>
            </a:extLst>
          </p:cNvPr>
          <p:cNvGrpSpPr/>
          <p:nvPr/>
        </p:nvGrpSpPr>
        <p:grpSpPr>
          <a:xfrm>
            <a:off x="1808206" y="1257831"/>
            <a:ext cx="4370172" cy="2730318"/>
            <a:chOff x="-2078108" y="1015733"/>
            <a:chExt cx="4370172" cy="2730318"/>
          </a:xfrm>
        </p:grpSpPr>
        <p:sp>
          <p:nvSpPr>
            <p:cNvPr id="5" name="TextBox 4">
              <a:extLst>
                <a:ext uri="{FF2B5EF4-FFF2-40B4-BE49-F238E27FC236}">
                  <a16:creationId xmlns:a16="http://schemas.microsoft.com/office/drawing/2014/main" id="{D684C587-7FB8-088A-7033-92E7234A10E1}"/>
                </a:ext>
              </a:extLst>
            </p:cNvPr>
            <p:cNvSpPr txBox="1"/>
            <p:nvPr/>
          </p:nvSpPr>
          <p:spPr>
            <a:xfrm>
              <a:off x="-1028858" y="1015733"/>
              <a:ext cx="3238544" cy="155539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6" name="Callout: Line 5">
              <a:extLst>
                <a:ext uri="{FF2B5EF4-FFF2-40B4-BE49-F238E27FC236}">
                  <a16:creationId xmlns:a16="http://schemas.microsoft.com/office/drawing/2014/main" id="{8CD8E5C6-FF88-5CD6-94C4-BAA0058840F2}"/>
                </a:ext>
              </a:extLst>
            </p:cNvPr>
            <p:cNvSpPr/>
            <p:nvPr/>
          </p:nvSpPr>
          <p:spPr>
            <a:xfrm>
              <a:off x="-2078108" y="2915054"/>
              <a:ext cx="4370172" cy="830997"/>
            </a:xfrm>
            <a:prstGeom prst="borderCallout1">
              <a:avLst>
                <a:gd name="adj1" fmla="val -6943"/>
                <a:gd name="adj2" fmla="val 55045"/>
                <a:gd name="adj3" fmla="val -71700"/>
                <a:gd name="adj4" fmla="val 52479"/>
              </a:avLst>
            </a:prstGeom>
            <a:solidFill>
              <a:schemeClr val="accent1">
                <a:lumMod val="40000"/>
                <a:lumOff val="60000"/>
                <a:alpha val="35000"/>
              </a:schemeClr>
            </a:solidFill>
            <a:ln>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Segoe UI"/>
                  <a:ea typeface="+mn-ea"/>
                  <a:cs typeface="+mn-cs"/>
                </a:rPr>
                <a:t>Static metadata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a:ln>
                    <a:noFill/>
                  </a:ln>
                  <a:solidFill>
                    <a:prstClr val="black"/>
                  </a:solidFill>
                  <a:effectLst/>
                  <a:uLnTx/>
                  <a:uFillTx/>
                  <a:latin typeface="Segoe UI"/>
                  <a:ea typeface="+mn-ea"/>
                  <a:cs typeface="+mn-cs"/>
                </a:rPr>
                <a:t>Enables ”</a:t>
              </a:r>
              <a:r>
                <a:rPr kumimoji="0" lang="da-DK" sz="1600" b="0" i="0" u="none" strike="noStrike" kern="1200" cap="none" spc="0" normalizeH="0" baseline="0" noProof="0" err="1">
                  <a:ln>
                    <a:noFill/>
                  </a:ln>
                  <a:solidFill>
                    <a:prstClr val="black"/>
                  </a:solidFill>
                  <a:effectLst/>
                  <a:uLnTx/>
                  <a:uFillTx/>
                  <a:latin typeface="Segoe UI"/>
                  <a:ea typeface="+mn-ea"/>
                  <a:cs typeface="+mn-cs"/>
                </a:rPr>
                <a:t>About</a:t>
              </a:r>
              <a:r>
                <a:rPr kumimoji="0" lang="da-DK" sz="1600" b="0" i="0" u="none" strike="noStrike" kern="1200" cap="none" spc="0" normalizeH="0" baseline="0" noProof="0">
                  <a:ln>
                    <a:noFill/>
                  </a:ln>
                  <a:solidFill>
                    <a:prstClr val="black"/>
                  </a:solidFill>
                  <a:effectLst/>
                  <a:uLnTx/>
                  <a:uFillTx/>
                  <a:latin typeface="Segoe UI"/>
                  <a:ea typeface="+mn-ea"/>
                  <a:cs typeface="+mn-cs"/>
                </a:rPr>
                <a:t> </a:t>
              </a:r>
              <a:r>
                <a:rPr kumimoji="0" lang="da-DK" sz="1600" b="0" i="0" u="none" strike="noStrike" kern="1200" cap="none" spc="0" normalizeH="0" baseline="0" noProof="0" err="1">
                  <a:ln>
                    <a:noFill/>
                  </a:ln>
                  <a:solidFill>
                    <a:prstClr val="black"/>
                  </a:solidFill>
                  <a:effectLst/>
                  <a:uLnTx/>
                  <a:uFillTx/>
                  <a:latin typeface="Segoe UI"/>
                  <a:ea typeface="+mn-ea"/>
                  <a:cs typeface="+mn-cs"/>
                </a:rPr>
                <a:t>this</a:t>
              </a:r>
              <a:r>
                <a:rPr kumimoji="0" lang="da-DK" sz="1600" b="0" i="0" u="none" strike="noStrike" kern="1200" cap="none" spc="0" normalizeH="0" baseline="0" noProof="0">
                  <a:ln>
                    <a:noFill/>
                  </a:ln>
                  <a:solidFill>
                    <a:prstClr val="black"/>
                  </a:solidFill>
                  <a:effectLst/>
                  <a:uLnTx/>
                  <a:uFillTx/>
                  <a:latin typeface="Segoe UI"/>
                  <a:ea typeface="+mn-ea"/>
                  <a:cs typeface="+mn-cs"/>
                </a:rPr>
                <a:t> </a:t>
              </a:r>
              <a:r>
                <a:rPr kumimoji="0" lang="da-DK" sz="1600" b="0" i="0" u="none" strike="noStrike" kern="1200" cap="none" spc="0" normalizeH="0" baseline="0" noProof="0" err="1">
                  <a:ln>
                    <a:noFill/>
                  </a:ln>
                  <a:solidFill>
                    <a:prstClr val="black"/>
                  </a:solidFill>
                  <a:effectLst/>
                  <a:uLnTx/>
                  <a:uFillTx/>
                  <a:latin typeface="Segoe UI"/>
                  <a:ea typeface="+mn-ea"/>
                  <a:cs typeface="+mn-cs"/>
                </a:rPr>
                <a:t>report</a:t>
              </a:r>
              <a:r>
                <a:rPr kumimoji="0" lang="da-DK" sz="1600" b="0" i="0" u="none" strike="noStrike" kern="1200" cap="none" spc="0" normalizeH="0" baseline="0" noProof="0">
                  <a:ln>
                    <a:noFill/>
                  </a:ln>
                  <a:solidFill>
                    <a:prstClr val="black"/>
                  </a:solidFill>
                  <a:effectLst/>
                  <a:uLnTx/>
                  <a:uFillTx/>
                  <a:latin typeface="Segoe UI"/>
                  <a:ea typeface="+mn-ea"/>
                  <a:cs typeface="+mn-cs"/>
                </a:rPr>
                <a:t>” info for </a:t>
              </a:r>
              <a:r>
                <a:rPr kumimoji="0" lang="da-DK" sz="1600" b="0" i="0" u="none" strike="noStrike" kern="1200" cap="none" spc="0" normalizeH="0" baseline="0" noProof="0" err="1">
                  <a:ln>
                    <a:noFill/>
                  </a:ln>
                  <a:solidFill>
                    <a:prstClr val="black"/>
                  </a:solidFill>
                  <a:effectLst/>
                  <a:uLnTx/>
                  <a:uFillTx/>
                  <a:latin typeface="Segoe UI"/>
                  <a:ea typeface="+mn-ea"/>
                  <a:cs typeface="+mn-cs"/>
                </a:rPr>
                <a:t>author</a:t>
              </a:r>
              <a:endParaRPr kumimoji="0" lang="en-DK" sz="16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8618FE4A-8E75-1195-F099-D4BFF1953FFE}"/>
              </a:ext>
            </a:extLst>
          </p:cNvPr>
          <p:cNvGrpSpPr/>
          <p:nvPr/>
        </p:nvGrpSpPr>
        <p:grpSpPr>
          <a:xfrm>
            <a:off x="6383890" y="1257831"/>
            <a:ext cx="5762802" cy="3325331"/>
            <a:chOff x="-1028858" y="1015733"/>
            <a:chExt cx="5762802" cy="3325331"/>
          </a:xfrm>
        </p:grpSpPr>
        <p:sp>
          <p:nvSpPr>
            <p:cNvPr id="8" name="TextBox 7">
              <a:extLst>
                <a:ext uri="{FF2B5EF4-FFF2-40B4-BE49-F238E27FC236}">
                  <a16:creationId xmlns:a16="http://schemas.microsoft.com/office/drawing/2014/main" id="{DD8B4B96-88AF-4E00-E63D-13569ABDCD70}"/>
                </a:ext>
              </a:extLst>
            </p:cNvPr>
            <p:cNvSpPr txBox="1"/>
            <p:nvPr/>
          </p:nvSpPr>
          <p:spPr>
            <a:xfrm>
              <a:off x="-1028858" y="1015733"/>
              <a:ext cx="5762802" cy="169955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9" name="Callout: Line 8">
              <a:extLst>
                <a:ext uri="{FF2B5EF4-FFF2-40B4-BE49-F238E27FC236}">
                  <a16:creationId xmlns:a16="http://schemas.microsoft.com/office/drawing/2014/main" id="{D00A4860-DEFA-965F-BB09-4E42A041234E}"/>
                </a:ext>
              </a:extLst>
            </p:cNvPr>
            <p:cNvSpPr/>
            <p:nvPr/>
          </p:nvSpPr>
          <p:spPr>
            <a:xfrm>
              <a:off x="-728315" y="3017625"/>
              <a:ext cx="5289264" cy="1323439"/>
            </a:xfrm>
            <a:prstGeom prst="borderCallout1">
              <a:avLst>
                <a:gd name="adj1" fmla="val -5344"/>
                <a:gd name="adj2" fmla="val 39475"/>
                <a:gd name="adj3" fmla="val -49292"/>
                <a:gd name="adj4" fmla="val 39541"/>
              </a:avLst>
            </a:prstGeom>
            <a:solidFill>
              <a:schemeClr val="accent1">
                <a:lumMod val="40000"/>
                <a:lumOff val="60000"/>
                <a:alpha val="35000"/>
              </a:schemeClr>
            </a:solidFill>
            <a:ln>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Segoe UI"/>
                  <a:ea typeface="+mn-ea"/>
                  <a:cs typeface="+mn-cs"/>
                </a:rPr>
                <a:t>Runtime metadata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a:ln>
                    <a:noFill/>
                  </a:ln>
                  <a:solidFill>
                    <a:prstClr val="black"/>
                  </a:solidFill>
                  <a:effectLst/>
                  <a:uLnTx/>
                  <a:uFillTx/>
                  <a:latin typeface="Segoe UI"/>
                  <a:ea typeface="+mn-ea"/>
                  <a:cs typeface="+mn-cs"/>
                </a:rPr>
                <a:t>Enables API </a:t>
              </a:r>
              <a:r>
                <a:rPr kumimoji="0" lang="da-DK" sz="1600" b="0" i="0" u="none" strike="noStrike" kern="1200" cap="none" spc="0" normalizeH="0" baseline="0" noProof="0" err="1">
                  <a:ln>
                    <a:noFill/>
                  </a:ln>
                  <a:solidFill>
                    <a:prstClr val="black"/>
                  </a:solidFill>
                  <a:effectLst/>
                  <a:uLnTx/>
                  <a:uFillTx/>
                  <a:latin typeface="Segoe UI"/>
                  <a:ea typeface="+mn-ea"/>
                  <a:cs typeface="+mn-cs"/>
                </a:rPr>
                <a:t>based</a:t>
              </a:r>
              <a:r>
                <a:rPr kumimoji="0" lang="da-DK" sz="1600" b="0" i="0" u="none" strike="noStrike" kern="1200" cap="none" spc="0" normalizeH="0" baseline="0" noProof="0">
                  <a:ln>
                    <a:noFill/>
                  </a:ln>
                  <a:solidFill>
                    <a:prstClr val="black"/>
                  </a:solidFill>
                  <a:effectLst/>
                  <a:uLnTx/>
                  <a:uFillTx/>
                  <a:latin typeface="Segoe UI"/>
                  <a:ea typeface="+mn-ea"/>
                  <a:cs typeface="+mn-cs"/>
                </a:rPr>
                <a:t> (</a:t>
              </a:r>
              <a:r>
                <a:rPr kumimoji="0" lang="da-DK" sz="1600" b="0" i="0" u="none" strike="noStrike" kern="1200" cap="none" spc="0" normalizeH="0" baseline="0" noProof="0" err="1">
                  <a:ln>
                    <a:noFill/>
                  </a:ln>
                  <a:solidFill>
                    <a:prstClr val="black"/>
                  </a:solidFill>
                  <a:effectLst/>
                  <a:uLnTx/>
                  <a:uFillTx/>
                  <a:latin typeface="Segoe UI"/>
                  <a:ea typeface="+mn-ea"/>
                  <a:cs typeface="+mn-cs"/>
                </a:rPr>
                <a:t>refreshable</a:t>
              </a:r>
              <a:r>
                <a:rPr kumimoji="0" lang="da-DK" sz="1600" b="0" i="0" u="none" strike="noStrike" kern="1200" cap="none" spc="0" normalizeH="0" baseline="0" noProof="0">
                  <a:ln>
                    <a:noFill/>
                  </a:ln>
                  <a:solidFill>
                    <a:prstClr val="black"/>
                  </a:solidFill>
                  <a:effectLst/>
                  <a:uLnTx/>
                  <a:uFillTx/>
                  <a:latin typeface="Segoe UI"/>
                  <a:ea typeface="+mn-ea"/>
                  <a:cs typeface="+mn-cs"/>
                </a:rPr>
                <a:t>) Excel reports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da-DK"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a:ln>
                    <a:noFill/>
                  </a:ln>
                  <a:solidFill>
                    <a:prstClr val="black"/>
                  </a:solidFill>
                  <a:effectLst/>
                  <a:uLnTx/>
                  <a:uFillTx/>
                  <a:latin typeface="Segoe UI"/>
                  <a:ea typeface="+mn-ea"/>
                  <a:cs typeface="+mn-cs"/>
                </a:rPr>
                <a:t>Company/User/Report date </a:t>
              </a:r>
              <a:r>
                <a:rPr kumimoji="0" lang="da-DK" sz="1600" b="0" i="0" u="none" strike="noStrike" kern="1200" cap="none" spc="0" normalizeH="0" baseline="0" noProof="0" err="1">
                  <a:ln>
                    <a:noFill/>
                  </a:ln>
                  <a:solidFill>
                    <a:prstClr val="black"/>
                  </a:solidFill>
                  <a:effectLst/>
                  <a:uLnTx/>
                  <a:uFillTx/>
                  <a:latin typeface="Segoe UI"/>
                  <a:ea typeface="+mn-ea"/>
                  <a:cs typeface="+mn-cs"/>
                </a:rPr>
                <a:t>easily</a:t>
              </a:r>
              <a:r>
                <a:rPr kumimoji="0" lang="da-DK" sz="1600" b="0" i="0" u="none" strike="noStrike" kern="1200" cap="none" spc="0" normalizeH="0" baseline="0" noProof="0">
                  <a:ln>
                    <a:noFill/>
                  </a:ln>
                  <a:solidFill>
                    <a:prstClr val="black"/>
                  </a:solidFill>
                  <a:effectLst/>
                  <a:uLnTx/>
                  <a:uFillTx/>
                  <a:latin typeface="Segoe UI"/>
                  <a:ea typeface="+mn-ea"/>
                  <a:cs typeface="+mn-cs"/>
                </a:rPr>
                <a:t> </a:t>
              </a:r>
              <a:r>
                <a:rPr kumimoji="0" lang="da-DK" sz="1600" b="0" i="0" u="none" strike="noStrike" kern="1200" cap="none" spc="0" normalizeH="0" baseline="0" noProof="0" err="1">
                  <a:ln>
                    <a:noFill/>
                  </a:ln>
                  <a:solidFill>
                    <a:prstClr val="black"/>
                  </a:solidFill>
                  <a:effectLst/>
                  <a:uLnTx/>
                  <a:uFillTx/>
                  <a:latin typeface="Segoe UI"/>
                  <a:ea typeface="+mn-ea"/>
                  <a:cs typeface="+mn-cs"/>
                </a:rPr>
                <a:t>available</a:t>
              </a:r>
              <a:r>
                <a:rPr kumimoji="0" lang="da-DK" sz="1600" b="0" i="0" u="none" strike="noStrike" kern="1200" cap="none" spc="0" normalizeH="0" baseline="0" noProof="0">
                  <a:ln>
                    <a:noFill/>
                  </a:ln>
                  <a:solidFill>
                    <a:prstClr val="black"/>
                  </a:solidFill>
                  <a:effectLst/>
                  <a:uLnTx/>
                  <a:uFillTx/>
                  <a:latin typeface="Segoe UI"/>
                  <a:ea typeface="+mn-ea"/>
                  <a:cs typeface="+mn-cs"/>
                </a:rPr>
                <a:t> for </a:t>
              </a:r>
              <a:r>
                <a:rPr kumimoji="0" lang="da-DK" sz="1600" b="0" i="0" u="none" strike="noStrike" kern="1200" cap="none" spc="0" normalizeH="0" baseline="0" noProof="0" err="1">
                  <a:ln>
                    <a:noFill/>
                  </a:ln>
                  <a:solidFill>
                    <a:prstClr val="black"/>
                  </a:solidFill>
                  <a:effectLst/>
                  <a:uLnTx/>
                  <a:uFillTx/>
                  <a:latin typeface="Segoe UI"/>
                  <a:ea typeface="+mn-ea"/>
                  <a:cs typeface="+mn-cs"/>
                </a:rPr>
                <a:t>author</a:t>
              </a:r>
              <a:endParaRPr kumimoji="0" lang="en-DK" sz="16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5330976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0C34-CD36-8415-5A6A-B1FE1E54103D}"/>
              </a:ext>
            </a:extLst>
          </p:cNvPr>
          <p:cNvSpPr>
            <a:spLocks noGrp="1"/>
          </p:cNvSpPr>
          <p:nvPr>
            <p:ph type="title"/>
          </p:nvPr>
        </p:nvSpPr>
        <p:spPr>
          <a:xfrm>
            <a:off x="585216" y="2309812"/>
            <a:ext cx="3182027" cy="1661993"/>
          </a:xfrm>
        </p:spPr>
        <p:txBody>
          <a:bodyPr/>
          <a:lstStyle/>
          <a:p>
            <a:r>
              <a:rPr lang="en-US"/>
              <a:t>Translatable Excel layouts</a:t>
            </a:r>
            <a:br>
              <a:rPr lang="en-US"/>
            </a:br>
            <a:r>
              <a:rPr lang="en-US"/>
              <a:t>(23.x)</a:t>
            </a:r>
            <a:endParaRPr lang="en-DK"/>
          </a:p>
        </p:txBody>
      </p:sp>
      <p:sp>
        <p:nvSpPr>
          <p:cNvPr id="3" name="Text Placeholder 2">
            <a:extLst>
              <a:ext uri="{FF2B5EF4-FFF2-40B4-BE49-F238E27FC236}">
                <a16:creationId xmlns:a16="http://schemas.microsoft.com/office/drawing/2014/main" id="{71DA9A22-DB18-3FE1-3459-AE3CAA0BD6F5}"/>
              </a:ext>
            </a:extLst>
          </p:cNvPr>
          <p:cNvSpPr>
            <a:spLocks noGrp="1"/>
          </p:cNvSpPr>
          <p:nvPr>
            <p:ph type="body" sz="quarter" idx="11"/>
          </p:nvPr>
        </p:nvSpPr>
        <p:spPr>
          <a:xfrm>
            <a:off x="4356100" y="2309812"/>
            <a:ext cx="7253288" cy="5019836"/>
          </a:xfrm>
        </p:spPr>
        <p:txBody>
          <a:bodyPr/>
          <a:lstStyle/>
          <a:p>
            <a:pPr marL="0" indent="0">
              <a:buNone/>
            </a:pPr>
            <a:r>
              <a:rPr lang="da-DK"/>
              <a:t>Idea: </a:t>
            </a:r>
            <a:r>
              <a:rPr lang="da-DK" err="1"/>
              <a:t>report</a:t>
            </a:r>
            <a:r>
              <a:rPr lang="da-DK"/>
              <a:t> </a:t>
            </a:r>
            <a:r>
              <a:rPr lang="da-DK" err="1"/>
              <a:t>author</a:t>
            </a:r>
            <a:r>
              <a:rPr lang="da-DK"/>
              <a:t> </a:t>
            </a:r>
            <a:r>
              <a:rPr lang="da-DK" err="1"/>
              <a:t>can</a:t>
            </a:r>
            <a:r>
              <a:rPr lang="da-DK"/>
              <a:t> </a:t>
            </a:r>
            <a:r>
              <a:rPr lang="da-DK" err="1"/>
              <a:t>use</a:t>
            </a:r>
            <a:r>
              <a:rPr lang="da-DK"/>
              <a:t> tags for </a:t>
            </a:r>
          </a:p>
          <a:p>
            <a:r>
              <a:rPr lang="da-DK" err="1"/>
              <a:t>Worksheets</a:t>
            </a:r>
            <a:endParaRPr lang="da-DK"/>
          </a:p>
          <a:p>
            <a:r>
              <a:rPr lang="da-DK"/>
              <a:t>Chart </a:t>
            </a:r>
            <a:r>
              <a:rPr lang="da-DK" err="1"/>
              <a:t>headers</a:t>
            </a:r>
            <a:endParaRPr lang="da-DK"/>
          </a:p>
          <a:p>
            <a:r>
              <a:rPr lang="da-DK"/>
              <a:t>Pivot elements</a:t>
            </a:r>
          </a:p>
          <a:p>
            <a:pPr marL="0" indent="0">
              <a:buNone/>
            </a:pPr>
            <a:endParaRPr lang="da-DK"/>
          </a:p>
          <a:p>
            <a:pPr marL="0" indent="0">
              <a:buNone/>
            </a:pPr>
            <a:r>
              <a:rPr lang="da-DK"/>
              <a:t>Server </a:t>
            </a:r>
            <a:r>
              <a:rPr lang="da-DK" err="1"/>
              <a:t>will</a:t>
            </a:r>
            <a:r>
              <a:rPr lang="da-DK"/>
              <a:t> </a:t>
            </a:r>
            <a:r>
              <a:rPr lang="da-DK" err="1"/>
              <a:t>replace</a:t>
            </a:r>
            <a:r>
              <a:rPr lang="da-DK"/>
              <a:t> tags at </a:t>
            </a:r>
            <a:r>
              <a:rPr lang="da-DK" err="1"/>
              <a:t>runtime</a:t>
            </a:r>
            <a:r>
              <a:rPr lang="da-DK"/>
              <a:t> </a:t>
            </a:r>
            <a:r>
              <a:rPr lang="da-DK" err="1"/>
              <a:t>when</a:t>
            </a:r>
            <a:r>
              <a:rPr lang="da-DK"/>
              <a:t> </a:t>
            </a:r>
            <a:r>
              <a:rPr lang="da-DK" err="1"/>
              <a:t>rendering</a:t>
            </a:r>
            <a:r>
              <a:rPr lang="da-DK"/>
              <a:t> the </a:t>
            </a:r>
            <a:r>
              <a:rPr lang="da-DK" err="1"/>
              <a:t>report</a:t>
            </a:r>
            <a:r>
              <a:rPr lang="da-DK"/>
              <a:t>.</a:t>
            </a:r>
          </a:p>
          <a:p>
            <a:endParaRPr lang="da-DK"/>
          </a:p>
          <a:p>
            <a:pPr marL="0" indent="0">
              <a:buNone/>
            </a:pPr>
            <a:endParaRPr lang="en-GB"/>
          </a:p>
        </p:txBody>
      </p:sp>
      <p:grpSp>
        <p:nvGrpSpPr>
          <p:cNvPr id="4" name="Group 3">
            <a:extLst>
              <a:ext uri="{FF2B5EF4-FFF2-40B4-BE49-F238E27FC236}">
                <a16:creationId xmlns:a16="http://schemas.microsoft.com/office/drawing/2014/main" id="{45FA6B91-9773-3F3B-50F9-519759B3A051}"/>
              </a:ext>
            </a:extLst>
          </p:cNvPr>
          <p:cNvGrpSpPr/>
          <p:nvPr/>
        </p:nvGrpSpPr>
        <p:grpSpPr>
          <a:xfrm>
            <a:off x="11189906" y="0"/>
            <a:ext cx="1139156" cy="492443"/>
            <a:chOff x="6843588" y="691933"/>
            <a:chExt cx="1139156" cy="492443"/>
          </a:xfrm>
        </p:grpSpPr>
        <p:pic>
          <p:nvPicPr>
            <p:cNvPr id="5" name="Graphic 4" descr="Wave with solid fill">
              <a:extLst>
                <a:ext uri="{FF2B5EF4-FFF2-40B4-BE49-F238E27FC236}">
                  <a16:creationId xmlns:a16="http://schemas.microsoft.com/office/drawing/2014/main" id="{55F2C78E-AEBA-B6F1-B80F-B2F5DD52B6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3588" y="718752"/>
              <a:ext cx="697294" cy="438806"/>
            </a:xfrm>
            <a:prstGeom prst="rect">
              <a:avLst/>
            </a:prstGeom>
          </p:spPr>
        </p:pic>
        <p:sp>
          <p:nvSpPr>
            <p:cNvPr id="6" name="TextBox 5">
              <a:extLst>
                <a:ext uri="{FF2B5EF4-FFF2-40B4-BE49-F238E27FC236}">
                  <a16:creationId xmlns:a16="http://schemas.microsoft.com/office/drawing/2014/main" id="{E005E2FE-E46E-57A9-51E9-91E8FF1A4858}"/>
                </a:ext>
              </a:extLst>
            </p:cNvPr>
            <p:cNvSpPr txBox="1"/>
            <p:nvPr/>
          </p:nvSpPr>
          <p:spPr>
            <a:xfrm>
              <a:off x="7519058" y="691933"/>
              <a:ext cx="463686"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000000"/>
                  </a:solidFill>
                  <a:effectLst/>
                  <a:uLnTx/>
                  <a:uFillTx/>
                  <a:latin typeface="Segoe UI"/>
                  <a:ea typeface="+mn-ea"/>
                  <a:cs typeface="+mn-cs"/>
                </a:rPr>
                <a:t>2</a:t>
              </a:r>
              <a:endParaRPr kumimoji="0" lang="en-DK" sz="32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47692813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E9013B-A0EF-337D-CE21-33D9C879B8CC}"/>
              </a:ext>
            </a:extLst>
          </p:cNvPr>
          <p:cNvSpPr>
            <a:spLocks noGrp="1"/>
          </p:cNvSpPr>
          <p:nvPr>
            <p:ph type="title"/>
          </p:nvPr>
        </p:nvSpPr>
        <p:spPr>
          <a:xfrm>
            <a:off x="585216" y="2537210"/>
            <a:ext cx="3948684" cy="997196"/>
          </a:xfrm>
        </p:spPr>
        <p:txBody>
          <a:bodyPr/>
          <a:lstStyle/>
          <a:p>
            <a:r>
              <a:rPr lang="en-GB"/>
              <a:t>Analyze Data on list pages</a:t>
            </a:r>
          </a:p>
        </p:txBody>
      </p:sp>
    </p:spTree>
    <p:extLst>
      <p:ext uri="{BB962C8B-B14F-4D97-AF65-F5344CB8AC3E}">
        <p14:creationId xmlns:p14="http://schemas.microsoft.com/office/powerpoint/2010/main" val="97957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778933-5C2A-1FFC-05EE-36628B891AF0}"/>
              </a:ext>
            </a:extLst>
          </p:cNvPr>
          <p:cNvSpPr>
            <a:spLocks noGrp="1"/>
          </p:cNvSpPr>
          <p:nvPr>
            <p:ph type="title"/>
          </p:nvPr>
        </p:nvSpPr>
        <p:spPr/>
        <p:txBody>
          <a:bodyPr/>
          <a:lstStyle/>
          <a:p>
            <a:r>
              <a:rPr lang="en-US" i="1" err="1"/>
              <a:t>Analyse</a:t>
            </a:r>
            <a:r>
              <a:rPr lang="en-US" i="1"/>
              <a:t> Data on List Pages</a:t>
            </a:r>
            <a:r>
              <a:rPr lang="en-US"/>
              <a:t> in a nutshell…</a:t>
            </a:r>
            <a:endParaRPr lang="en-DK"/>
          </a:p>
        </p:txBody>
      </p:sp>
      <p:sp>
        <p:nvSpPr>
          <p:cNvPr id="6" name="Text Placeholder 5">
            <a:extLst>
              <a:ext uri="{FF2B5EF4-FFF2-40B4-BE49-F238E27FC236}">
                <a16:creationId xmlns:a16="http://schemas.microsoft.com/office/drawing/2014/main" id="{4A303133-1E4B-B641-E9A1-176A6B0BB44B}"/>
              </a:ext>
            </a:extLst>
          </p:cNvPr>
          <p:cNvSpPr>
            <a:spLocks noGrp="1"/>
          </p:cNvSpPr>
          <p:nvPr>
            <p:ph type="body" sz="quarter" idx="16"/>
          </p:nvPr>
        </p:nvSpPr>
        <p:spPr/>
        <p:txBody>
          <a:bodyPr/>
          <a:lstStyle/>
          <a:p>
            <a:r>
              <a:rPr lang="en-US"/>
              <a:t>Before (run a report, get a PDF)</a:t>
            </a:r>
            <a:endParaRPr lang="en-DK"/>
          </a:p>
        </p:txBody>
      </p:sp>
      <p:sp>
        <p:nvSpPr>
          <p:cNvPr id="7" name="Text Placeholder 6">
            <a:extLst>
              <a:ext uri="{FF2B5EF4-FFF2-40B4-BE49-F238E27FC236}">
                <a16:creationId xmlns:a16="http://schemas.microsoft.com/office/drawing/2014/main" id="{9ADE558C-708F-C177-E4EB-E39160979349}"/>
              </a:ext>
            </a:extLst>
          </p:cNvPr>
          <p:cNvSpPr>
            <a:spLocks noGrp="1"/>
          </p:cNvSpPr>
          <p:nvPr>
            <p:ph type="body" sz="quarter" idx="17"/>
          </p:nvPr>
        </p:nvSpPr>
        <p:spPr/>
        <p:txBody>
          <a:bodyPr/>
          <a:lstStyle/>
          <a:p>
            <a:r>
              <a:rPr lang="en-US"/>
              <a:t>Now (self-service data analysis)</a:t>
            </a:r>
            <a:endParaRPr lang="en-DK"/>
          </a:p>
        </p:txBody>
      </p:sp>
      <p:pic>
        <p:nvPicPr>
          <p:cNvPr id="8" name="Content Placeholder 7">
            <a:extLst>
              <a:ext uri="{FF2B5EF4-FFF2-40B4-BE49-F238E27FC236}">
                <a16:creationId xmlns:a16="http://schemas.microsoft.com/office/drawing/2014/main" id="{0F4D0D43-0BD7-4CBB-04DD-A0F8A88CE49D}"/>
              </a:ext>
            </a:extLst>
          </p:cNvPr>
          <p:cNvPicPr>
            <a:picLocks noGrp="1" noChangeAspect="1"/>
          </p:cNvPicPr>
          <p:nvPr>
            <p:ph sz="quarter" idx="11"/>
          </p:nvPr>
        </p:nvPicPr>
        <p:blipFill>
          <a:blip r:embed="rId2"/>
          <a:stretch>
            <a:fillRect/>
          </a:stretch>
        </p:blipFill>
        <p:spPr>
          <a:xfrm>
            <a:off x="588963" y="2330793"/>
            <a:ext cx="5214937" cy="3688664"/>
          </a:xfrm>
          <a:prstGeom prst="rect">
            <a:avLst/>
          </a:prstGeom>
          <a:ln>
            <a:noFill/>
          </a:ln>
          <a:effectLst>
            <a:outerShdw blurRad="292100" dist="139700" dir="2700000" algn="tl" rotWithShape="0">
              <a:srgbClr val="333333">
                <a:alpha val="65000"/>
              </a:srgbClr>
            </a:outerShdw>
          </a:effectLst>
        </p:spPr>
      </p:pic>
      <p:pic>
        <p:nvPicPr>
          <p:cNvPr id="9" name="Content Placeholder 8" descr="Table&#10;&#10;Description automatically generated">
            <a:extLst>
              <a:ext uri="{FF2B5EF4-FFF2-40B4-BE49-F238E27FC236}">
                <a16:creationId xmlns:a16="http://schemas.microsoft.com/office/drawing/2014/main" id="{0E912334-FFD9-0DBA-7756-4295DFF3D8B4}"/>
              </a:ext>
            </a:extLst>
          </p:cNvPr>
          <p:cNvPicPr>
            <a:picLocks noGrp="1" noChangeAspect="1"/>
          </p:cNvPicPr>
          <p:nvPr>
            <p:ph sz="quarter" idx="13"/>
          </p:nvPr>
        </p:nvPicPr>
        <p:blipFill rotWithShape="1">
          <a:blip r:embed="rId3"/>
          <a:srcRect b="3035"/>
          <a:stretch/>
        </p:blipFill>
        <p:spPr>
          <a:xfrm>
            <a:off x="6400006" y="2330793"/>
            <a:ext cx="5214938" cy="2930326"/>
          </a:xfrm>
          <a:prstGeom prst="rect">
            <a:avLst/>
          </a:prstGeom>
        </p:spPr>
      </p:pic>
    </p:spTree>
    <p:extLst>
      <p:ext uri="{BB962C8B-B14F-4D97-AF65-F5344CB8AC3E}">
        <p14:creationId xmlns:p14="http://schemas.microsoft.com/office/powerpoint/2010/main" val="33642052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560173"/>
          </a:xfrm>
        </p:spPr>
        <p:txBody>
          <a:bodyPr vert="horz" lIns="91440" tIns="45720" rIns="91440" bIns="45720" rtlCol="0" anchor="b">
            <a:noAutofit/>
          </a:bodyPr>
          <a:lstStyle/>
          <a:p>
            <a:r>
              <a:rPr lang="en-US" sz="3200" kern="1200">
                <a:solidFill>
                  <a:schemeClr val="tx1"/>
                </a:solidFill>
                <a:latin typeface="+mj-lt"/>
                <a:ea typeface="+mj-ea"/>
                <a:cs typeface="+mj-cs"/>
              </a:rPr>
              <a:t>Pivot data </a:t>
            </a:r>
            <a:r>
              <a:rPr lang="en-US" sz="3200">
                <a:ea typeface="+mj-ea"/>
                <a:cs typeface="+mj-cs"/>
              </a:rPr>
              <a:t>by Row Groups and Column </a:t>
            </a:r>
            <a:r>
              <a:rPr lang="en-US" sz="3200" kern="1200">
                <a:solidFill>
                  <a:schemeClr val="tx1"/>
                </a:solidFill>
                <a:latin typeface="+mj-lt"/>
                <a:ea typeface="+mj-ea"/>
                <a:cs typeface="+mj-cs"/>
              </a:rPr>
              <a:t>Labels</a:t>
            </a:r>
          </a:p>
        </p:txBody>
      </p:sp>
      <p:grpSp>
        <p:nvGrpSpPr>
          <p:cNvPr id="8" name="Group 7">
            <a:extLst>
              <a:ext uri="{FF2B5EF4-FFF2-40B4-BE49-F238E27FC236}">
                <a16:creationId xmlns:a16="http://schemas.microsoft.com/office/drawing/2014/main" id="{14A7B2D3-EB15-C7D3-2751-66F75EAAB7C5}"/>
              </a:ext>
            </a:extLst>
          </p:cNvPr>
          <p:cNvGrpSpPr/>
          <p:nvPr/>
        </p:nvGrpSpPr>
        <p:grpSpPr>
          <a:xfrm>
            <a:off x="116528" y="840259"/>
            <a:ext cx="11196974" cy="6404866"/>
            <a:chOff x="1314970" y="1382067"/>
            <a:chExt cx="9302598" cy="5321250"/>
          </a:xfrm>
        </p:grpSpPr>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4970" y="1382067"/>
              <a:ext cx="9302598" cy="5321250"/>
            </a:xfrm>
            <a:prstGeom prst="rect">
              <a:avLst/>
            </a:prstGeom>
          </p:spPr>
        </p:pic>
        <p:sp>
          <p:nvSpPr>
            <p:cNvPr id="3" name="Rectangle 2">
              <a:extLst>
                <a:ext uri="{FF2B5EF4-FFF2-40B4-BE49-F238E27FC236}">
                  <a16:creationId xmlns:a16="http://schemas.microsoft.com/office/drawing/2014/main" id="{5EB8B182-4DBF-3267-61B8-F2053339D5D0}"/>
                </a:ext>
              </a:extLst>
            </p:cNvPr>
            <p:cNvSpPr/>
            <p:nvPr/>
          </p:nvSpPr>
          <p:spPr>
            <a:xfrm>
              <a:off x="8966430" y="2231364"/>
              <a:ext cx="832955" cy="186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F685643C-4635-3080-29F4-6DBE94F33BA5}"/>
                </a:ext>
              </a:extLst>
            </p:cNvPr>
            <p:cNvSpPr/>
            <p:nvPr/>
          </p:nvSpPr>
          <p:spPr>
            <a:xfrm>
              <a:off x="8966430" y="4400938"/>
              <a:ext cx="1158686" cy="488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C180C689-D803-1508-EA6B-CACF74208F01}"/>
                </a:ext>
              </a:extLst>
            </p:cNvPr>
            <p:cNvSpPr/>
            <p:nvPr/>
          </p:nvSpPr>
          <p:spPr>
            <a:xfrm>
              <a:off x="8966430" y="5750299"/>
              <a:ext cx="1158686" cy="488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4D23242-F3C3-21E1-B04F-90F5AAF773F5}"/>
                </a:ext>
              </a:extLst>
            </p:cNvPr>
            <p:cNvSpPr/>
            <p:nvPr/>
          </p:nvSpPr>
          <p:spPr>
            <a:xfrm>
              <a:off x="10131876" y="2324417"/>
              <a:ext cx="153200"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3605914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32209" y="34964"/>
            <a:ext cx="11018520" cy="553998"/>
          </a:xfrm>
        </p:spPr>
        <p:txBody>
          <a:bodyPr vert="horz" wrap="square" lIns="91440" tIns="45720" rIns="91440" bIns="45720" rtlCol="0" anchor="t">
            <a:normAutofit/>
          </a:bodyPr>
          <a:lstStyle/>
          <a:p>
            <a:pPr>
              <a:lnSpc>
                <a:spcPct val="90000"/>
              </a:lnSpc>
            </a:pPr>
            <a:r>
              <a:rPr lang="en-US" sz="3300" kern="1200"/>
              <a:t>Example: self-service A/R with Data Analysis</a:t>
            </a:r>
          </a:p>
        </p:txBody>
      </p:sp>
      <p:pic>
        <p:nvPicPr>
          <p:cNvPr id="10" name="Picture 9">
            <a:extLst>
              <a:ext uri="{FF2B5EF4-FFF2-40B4-BE49-F238E27FC236}">
                <a16:creationId xmlns:a16="http://schemas.microsoft.com/office/drawing/2014/main" id="{8D887384-F9F5-0BCB-22F1-DC71C237616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362"/>
          <a:stretch/>
        </p:blipFill>
        <p:spPr>
          <a:xfrm>
            <a:off x="195394" y="1182130"/>
            <a:ext cx="11642422" cy="5107503"/>
          </a:xfrm>
          <a:prstGeom prst="rect">
            <a:avLst/>
          </a:prstGeom>
          <a:noFill/>
        </p:spPr>
      </p:pic>
    </p:spTree>
    <p:extLst>
      <p:ext uri="{BB962C8B-B14F-4D97-AF65-F5344CB8AC3E}">
        <p14:creationId xmlns:p14="http://schemas.microsoft.com/office/powerpoint/2010/main" val="16863763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107736" y="135294"/>
            <a:ext cx="11018520" cy="553998"/>
          </a:xfrm>
        </p:spPr>
        <p:txBody>
          <a:bodyPr vert="horz" wrap="square" lIns="91440" tIns="45720" rIns="91440" bIns="45720" rtlCol="0" anchor="t">
            <a:normAutofit/>
          </a:bodyPr>
          <a:lstStyle/>
          <a:p>
            <a:pPr>
              <a:lnSpc>
                <a:spcPct val="90000"/>
              </a:lnSpc>
            </a:pPr>
            <a:r>
              <a:rPr lang="en-US" sz="3300" kern="1200"/>
              <a:t>Example: Click-clickety-click income statement</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269163" y="914401"/>
            <a:ext cx="10552492" cy="6120444"/>
          </a:xfrm>
          <a:prstGeom prst="rect">
            <a:avLst/>
          </a:prstGeom>
          <a:noFill/>
        </p:spPr>
      </p:pic>
    </p:spTree>
    <p:extLst>
      <p:ext uri="{BB962C8B-B14F-4D97-AF65-F5344CB8AC3E}">
        <p14:creationId xmlns:p14="http://schemas.microsoft.com/office/powerpoint/2010/main" val="2808558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91E90C-16E7-42C3-96D0-337EFCB21E4A}"/>
              </a:ext>
            </a:extLst>
          </p:cNvPr>
          <p:cNvSpPr>
            <a:spLocks noGrp="1"/>
          </p:cNvSpPr>
          <p:nvPr>
            <p:ph type="title"/>
          </p:nvPr>
        </p:nvSpPr>
        <p:spPr>
          <a:xfrm>
            <a:off x="588263" y="3152001"/>
            <a:ext cx="2053337" cy="553998"/>
          </a:xfrm>
        </p:spPr>
        <p:txBody>
          <a:bodyPr/>
          <a:lstStyle/>
          <a:p>
            <a:r>
              <a:rPr lang="en-US"/>
              <a:t>Agenda</a:t>
            </a:r>
          </a:p>
        </p:txBody>
      </p:sp>
      <p:sp>
        <p:nvSpPr>
          <p:cNvPr id="6" name="Text Placeholder 5">
            <a:extLst>
              <a:ext uri="{FF2B5EF4-FFF2-40B4-BE49-F238E27FC236}">
                <a16:creationId xmlns:a16="http://schemas.microsoft.com/office/drawing/2014/main" id="{460D15DF-EF97-44E8-BCDF-D3F111A97291}"/>
              </a:ext>
            </a:extLst>
          </p:cNvPr>
          <p:cNvSpPr>
            <a:spLocks noGrp="1"/>
          </p:cNvSpPr>
          <p:nvPr>
            <p:ph type="body" sz="quarter" idx="10"/>
          </p:nvPr>
        </p:nvSpPr>
        <p:spPr>
          <a:xfrm>
            <a:off x="4165600" y="1459230"/>
            <a:ext cx="7766908" cy="3939540"/>
          </a:xfrm>
        </p:spPr>
        <p:txBody>
          <a:bodyPr/>
          <a:lstStyle/>
          <a:p>
            <a:r>
              <a:rPr lang="en-US"/>
              <a:t>To understand the future...</a:t>
            </a:r>
          </a:p>
          <a:p>
            <a:r>
              <a:rPr lang="en-US"/>
              <a:t>The world is changing…</a:t>
            </a:r>
          </a:p>
          <a:p>
            <a:r>
              <a:rPr lang="en-US"/>
              <a:t>Content strategy and demos</a:t>
            </a:r>
          </a:p>
          <a:p>
            <a:r>
              <a:rPr lang="en-US"/>
              <a:t>Report discoverability</a:t>
            </a:r>
          </a:p>
          <a:p>
            <a:r>
              <a:rPr lang="en-US"/>
              <a:t>Power BI embed</a:t>
            </a:r>
          </a:p>
          <a:p>
            <a:r>
              <a:rPr lang="en-US"/>
              <a:t>Fabric and Business Central</a:t>
            </a:r>
          </a:p>
          <a:p>
            <a:endParaRPr lang="en-US"/>
          </a:p>
        </p:txBody>
      </p:sp>
    </p:spTree>
    <p:extLst>
      <p:ext uri="{BB962C8B-B14F-4D97-AF65-F5344CB8AC3E}">
        <p14:creationId xmlns:p14="http://schemas.microsoft.com/office/powerpoint/2010/main" val="4269186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9E9E-C7F3-E402-3225-A0154A93FCAE}"/>
              </a:ext>
            </a:extLst>
          </p:cNvPr>
          <p:cNvSpPr>
            <a:spLocks noGrp="1"/>
          </p:cNvSpPr>
          <p:nvPr>
            <p:ph type="title"/>
          </p:nvPr>
        </p:nvSpPr>
        <p:spPr>
          <a:xfrm>
            <a:off x="85755" y="172995"/>
            <a:ext cx="11018520" cy="553998"/>
          </a:xfrm>
        </p:spPr>
        <p:txBody>
          <a:bodyPr vert="horz" lIns="91440" tIns="45720" rIns="91440" bIns="45720" rtlCol="0" anchor="b">
            <a:normAutofit/>
          </a:bodyPr>
          <a:lstStyle/>
          <a:p>
            <a:pPr algn="l">
              <a:lnSpc>
                <a:spcPct val="90000"/>
              </a:lnSpc>
            </a:pPr>
            <a:r>
              <a:rPr lang="en-US" sz="3200" kern="1200">
                <a:solidFill>
                  <a:schemeClr val="tx1"/>
                </a:solidFill>
                <a:latin typeface="+mj-lt"/>
                <a:ea typeface="+mj-ea"/>
                <a:cs typeface="+mj-cs"/>
              </a:rPr>
              <a:t>Example: DIY “mini report” Customer - Order Summary</a:t>
            </a:r>
          </a:p>
        </p:txBody>
      </p:sp>
      <p:pic>
        <p:nvPicPr>
          <p:cNvPr id="4" name="Picture 3">
            <a:extLst>
              <a:ext uri="{FF2B5EF4-FFF2-40B4-BE49-F238E27FC236}">
                <a16:creationId xmlns:a16="http://schemas.microsoft.com/office/drawing/2014/main" id="{8B48C318-8065-6C42-ED59-1533E18FA935}"/>
              </a:ext>
            </a:extLst>
          </p:cNvPr>
          <p:cNvPicPr>
            <a:picLocks noChangeAspect="1"/>
          </p:cNvPicPr>
          <p:nvPr/>
        </p:nvPicPr>
        <p:blipFill>
          <a:blip r:embed="rId2"/>
          <a:stretch>
            <a:fillRect/>
          </a:stretch>
        </p:blipFill>
        <p:spPr>
          <a:xfrm>
            <a:off x="172163" y="984422"/>
            <a:ext cx="9964488" cy="5953782"/>
          </a:xfrm>
          <a:prstGeom prst="rect">
            <a:avLst/>
          </a:prstGeom>
        </p:spPr>
      </p:pic>
    </p:spTree>
    <p:extLst>
      <p:ext uri="{BB962C8B-B14F-4D97-AF65-F5344CB8AC3E}">
        <p14:creationId xmlns:p14="http://schemas.microsoft.com/office/powerpoint/2010/main" val="103419020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0C34-CD36-8415-5A6A-B1FE1E54103D}"/>
              </a:ext>
            </a:extLst>
          </p:cNvPr>
          <p:cNvSpPr>
            <a:spLocks noGrp="1"/>
          </p:cNvSpPr>
          <p:nvPr>
            <p:ph type="title"/>
          </p:nvPr>
        </p:nvSpPr>
        <p:spPr>
          <a:xfrm>
            <a:off x="585216" y="2309812"/>
            <a:ext cx="3182027" cy="1661993"/>
          </a:xfrm>
        </p:spPr>
        <p:txBody>
          <a:bodyPr/>
          <a:lstStyle/>
          <a:p>
            <a:r>
              <a:rPr lang="en-GB"/>
              <a:t>New Data Analysis UI on queries</a:t>
            </a:r>
            <a:endParaRPr lang="en-DK"/>
          </a:p>
        </p:txBody>
      </p:sp>
      <p:sp>
        <p:nvSpPr>
          <p:cNvPr id="3" name="Text Placeholder 2">
            <a:extLst>
              <a:ext uri="{FF2B5EF4-FFF2-40B4-BE49-F238E27FC236}">
                <a16:creationId xmlns:a16="http://schemas.microsoft.com/office/drawing/2014/main" id="{71DA9A22-DB18-3FE1-3459-AE3CAA0BD6F5}"/>
              </a:ext>
            </a:extLst>
          </p:cNvPr>
          <p:cNvSpPr>
            <a:spLocks noGrp="1"/>
          </p:cNvSpPr>
          <p:nvPr>
            <p:ph type="body" sz="quarter" idx="11"/>
          </p:nvPr>
        </p:nvSpPr>
        <p:spPr>
          <a:xfrm>
            <a:off x="4356100" y="2309812"/>
            <a:ext cx="7253288" cy="2212913"/>
          </a:xfrm>
        </p:spPr>
        <p:txBody>
          <a:bodyPr/>
          <a:lstStyle/>
          <a:p>
            <a:pPr marL="0" indent="0">
              <a:buNone/>
            </a:pPr>
            <a:r>
              <a:rPr lang="en-GB"/>
              <a:t>Open query URL /?query=&lt;query object id&gt;</a:t>
            </a:r>
          </a:p>
          <a:p>
            <a:pPr marL="0" indent="0">
              <a:buNone/>
            </a:pPr>
            <a:r>
              <a:rPr lang="en-GB" err="1"/>
              <a:t>RunObject</a:t>
            </a:r>
            <a:r>
              <a:rPr lang="en-GB"/>
              <a:t> on queries</a:t>
            </a:r>
          </a:p>
          <a:p>
            <a:pPr marL="0" indent="0">
              <a:buNone/>
            </a:pPr>
            <a:endParaRPr lang="en-GB"/>
          </a:p>
          <a:p>
            <a:pPr marL="0" indent="0">
              <a:buNone/>
            </a:pPr>
            <a:r>
              <a:rPr lang="en-GB">
                <a:solidFill>
                  <a:schemeClr val="accent1"/>
                </a:solidFill>
              </a:rPr>
              <a:t>New</a:t>
            </a:r>
            <a:r>
              <a:rPr lang="en-GB"/>
              <a:t>: </a:t>
            </a:r>
            <a:r>
              <a:rPr lang="en-GB" i="1"/>
              <a:t>Analysis</a:t>
            </a:r>
            <a:r>
              <a:rPr lang="en-GB"/>
              <a:t> toggle button – opens new UI</a:t>
            </a:r>
          </a:p>
        </p:txBody>
      </p:sp>
      <p:grpSp>
        <p:nvGrpSpPr>
          <p:cNvPr id="4" name="Group 3">
            <a:extLst>
              <a:ext uri="{FF2B5EF4-FFF2-40B4-BE49-F238E27FC236}">
                <a16:creationId xmlns:a16="http://schemas.microsoft.com/office/drawing/2014/main" id="{710F0ED5-D8B8-FB27-604A-CE87193066EE}"/>
              </a:ext>
            </a:extLst>
          </p:cNvPr>
          <p:cNvGrpSpPr/>
          <p:nvPr/>
        </p:nvGrpSpPr>
        <p:grpSpPr>
          <a:xfrm>
            <a:off x="11189906" y="0"/>
            <a:ext cx="1139156" cy="492443"/>
            <a:chOff x="6843588" y="691933"/>
            <a:chExt cx="1139156" cy="492443"/>
          </a:xfrm>
        </p:grpSpPr>
        <p:pic>
          <p:nvPicPr>
            <p:cNvPr id="5" name="Graphic 4" descr="Wave with solid fill">
              <a:extLst>
                <a:ext uri="{FF2B5EF4-FFF2-40B4-BE49-F238E27FC236}">
                  <a16:creationId xmlns:a16="http://schemas.microsoft.com/office/drawing/2014/main" id="{5B404BE4-9BB5-1887-4AF7-B91F067843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3588" y="718752"/>
              <a:ext cx="697294" cy="438806"/>
            </a:xfrm>
            <a:prstGeom prst="rect">
              <a:avLst/>
            </a:prstGeom>
          </p:spPr>
        </p:pic>
        <p:sp>
          <p:nvSpPr>
            <p:cNvPr id="6" name="TextBox 5">
              <a:extLst>
                <a:ext uri="{FF2B5EF4-FFF2-40B4-BE49-F238E27FC236}">
                  <a16:creationId xmlns:a16="http://schemas.microsoft.com/office/drawing/2014/main" id="{17CD0DC7-0112-B35E-D781-6F4AC1D6DB57}"/>
                </a:ext>
              </a:extLst>
            </p:cNvPr>
            <p:cNvSpPr txBox="1"/>
            <p:nvPr/>
          </p:nvSpPr>
          <p:spPr>
            <a:xfrm>
              <a:off x="7519058" y="691933"/>
              <a:ext cx="463686"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000000"/>
                  </a:solidFill>
                  <a:effectLst/>
                  <a:uLnTx/>
                  <a:uFillTx/>
                  <a:latin typeface="Segoe UI"/>
                  <a:ea typeface="+mn-ea"/>
                  <a:cs typeface="+mn-cs"/>
                </a:rPr>
                <a:t>2</a:t>
              </a:r>
              <a:endParaRPr kumimoji="0" lang="en-DK" sz="32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155939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E9013B-A0EF-337D-CE21-33D9C879B8CC}"/>
              </a:ext>
            </a:extLst>
          </p:cNvPr>
          <p:cNvSpPr>
            <a:spLocks noGrp="1"/>
          </p:cNvSpPr>
          <p:nvPr>
            <p:ph type="title"/>
          </p:nvPr>
        </p:nvSpPr>
        <p:spPr>
          <a:xfrm>
            <a:off x="585216" y="2537210"/>
            <a:ext cx="3948684" cy="997196"/>
          </a:xfrm>
        </p:spPr>
        <p:txBody>
          <a:bodyPr/>
          <a:lstStyle/>
          <a:p>
            <a:r>
              <a:rPr lang="en-GB"/>
              <a:t>Report discoverability</a:t>
            </a:r>
          </a:p>
        </p:txBody>
      </p:sp>
    </p:spTree>
    <p:extLst>
      <p:ext uri="{BB962C8B-B14F-4D97-AF65-F5344CB8AC3E}">
        <p14:creationId xmlns:p14="http://schemas.microsoft.com/office/powerpoint/2010/main" val="278103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B2E91-0B67-7C79-8A5E-2BF7BD6A02F9}"/>
              </a:ext>
            </a:extLst>
          </p:cNvPr>
          <p:cNvSpPr>
            <a:spLocks noGrp="1"/>
          </p:cNvSpPr>
          <p:nvPr>
            <p:ph type="title"/>
          </p:nvPr>
        </p:nvSpPr>
        <p:spPr/>
        <p:txBody>
          <a:bodyPr/>
          <a:lstStyle/>
          <a:p>
            <a:r>
              <a:rPr lang="en-GB"/>
              <a:t>What are these new links???</a:t>
            </a:r>
          </a:p>
        </p:txBody>
      </p:sp>
      <p:pic>
        <p:nvPicPr>
          <p:cNvPr id="6" name="Picture 5">
            <a:extLst>
              <a:ext uri="{FF2B5EF4-FFF2-40B4-BE49-F238E27FC236}">
                <a16:creationId xmlns:a16="http://schemas.microsoft.com/office/drawing/2014/main" id="{39D8300F-ABC9-D6AC-19D0-89F337D4EAAC}"/>
              </a:ext>
            </a:extLst>
          </p:cNvPr>
          <p:cNvPicPr>
            <a:picLocks noChangeAspect="1"/>
          </p:cNvPicPr>
          <p:nvPr/>
        </p:nvPicPr>
        <p:blipFill>
          <a:blip r:embed="rId2"/>
          <a:stretch>
            <a:fillRect/>
          </a:stretch>
        </p:blipFill>
        <p:spPr>
          <a:xfrm>
            <a:off x="588263" y="1445098"/>
            <a:ext cx="6697010" cy="1686160"/>
          </a:xfrm>
          <a:prstGeom prst="rect">
            <a:avLst/>
          </a:prstGeom>
        </p:spPr>
      </p:pic>
      <p:pic>
        <p:nvPicPr>
          <p:cNvPr id="10" name="Picture 9">
            <a:extLst>
              <a:ext uri="{FF2B5EF4-FFF2-40B4-BE49-F238E27FC236}">
                <a16:creationId xmlns:a16="http://schemas.microsoft.com/office/drawing/2014/main" id="{B54C3C07-D8C8-5806-B393-31FE770743A3}"/>
              </a:ext>
            </a:extLst>
          </p:cNvPr>
          <p:cNvPicPr>
            <a:picLocks noChangeAspect="1"/>
          </p:cNvPicPr>
          <p:nvPr/>
        </p:nvPicPr>
        <p:blipFill>
          <a:blip r:embed="rId3"/>
          <a:stretch>
            <a:fillRect/>
          </a:stretch>
        </p:blipFill>
        <p:spPr>
          <a:xfrm>
            <a:off x="588263" y="4187766"/>
            <a:ext cx="11241069" cy="1495634"/>
          </a:xfrm>
          <a:prstGeom prst="rect">
            <a:avLst/>
          </a:prstGeom>
        </p:spPr>
      </p:pic>
      <p:sp>
        <p:nvSpPr>
          <p:cNvPr id="11" name="TextBox 10">
            <a:extLst>
              <a:ext uri="{FF2B5EF4-FFF2-40B4-BE49-F238E27FC236}">
                <a16:creationId xmlns:a16="http://schemas.microsoft.com/office/drawing/2014/main" id="{64E141B7-908E-3C49-D450-9BD29DBD1725}"/>
              </a:ext>
            </a:extLst>
          </p:cNvPr>
          <p:cNvSpPr txBox="1"/>
          <p:nvPr/>
        </p:nvSpPr>
        <p:spPr>
          <a:xfrm>
            <a:off x="4217839" y="2656114"/>
            <a:ext cx="1068263" cy="22642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err="1">
              <a:solidFill>
                <a:schemeClr val="tx1"/>
              </a:solidFill>
            </a:endParaRPr>
          </a:p>
        </p:txBody>
      </p:sp>
      <p:sp>
        <p:nvSpPr>
          <p:cNvPr id="12" name="TextBox 11">
            <a:extLst>
              <a:ext uri="{FF2B5EF4-FFF2-40B4-BE49-F238E27FC236}">
                <a16:creationId xmlns:a16="http://schemas.microsoft.com/office/drawing/2014/main" id="{BF5C1221-5EEA-1FF2-3846-CD83CB341ABD}"/>
              </a:ext>
            </a:extLst>
          </p:cNvPr>
          <p:cNvSpPr txBox="1"/>
          <p:nvPr/>
        </p:nvSpPr>
        <p:spPr>
          <a:xfrm>
            <a:off x="9908890" y="4822371"/>
            <a:ext cx="1068263" cy="31568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err="1">
              <a:solidFill>
                <a:schemeClr val="tx1"/>
              </a:solidFill>
            </a:endParaRPr>
          </a:p>
        </p:txBody>
      </p:sp>
    </p:spTree>
    <p:extLst>
      <p:ext uri="{BB962C8B-B14F-4D97-AF65-F5344CB8AC3E}">
        <p14:creationId xmlns:p14="http://schemas.microsoft.com/office/powerpoint/2010/main" val="361763707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B2E91-0B67-7C79-8A5E-2BF7BD6A02F9}"/>
              </a:ext>
            </a:extLst>
          </p:cNvPr>
          <p:cNvSpPr>
            <a:spLocks noGrp="1"/>
          </p:cNvSpPr>
          <p:nvPr>
            <p:ph type="title"/>
          </p:nvPr>
        </p:nvSpPr>
        <p:spPr>
          <a:xfrm>
            <a:off x="588263" y="457200"/>
            <a:ext cx="11018520" cy="553998"/>
          </a:xfrm>
        </p:spPr>
        <p:txBody>
          <a:bodyPr wrap="square" anchor="t">
            <a:normAutofit/>
          </a:bodyPr>
          <a:lstStyle/>
          <a:p>
            <a:r>
              <a:rPr lang="en-GB"/>
              <a:t>Report Explorer – shows all analytical capabilities</a:t>
            </a:r>
          </a:p>
        </p:txBody>
      </p:sp>
      <p:pic>
        <p:nvPicPr>
          <p:cNvPr id="3" name="Picture 2">
            <a:extLst>
              <a:ext uri="{FF2B5EF4-FFF2-40B4-BE49-F238E27FC236}">
                <a16:creationId xmlns:a16="http://schemas.microsoft.com/office/drawing/2014/main" id="{3A380552-0D08-257E-F22A-21BC5486758A}"/>
              </a:ext>
            </a:extLst>
          </p:cNvPr>
          <p:cNvPicPr>
            <a:picLocks noChangeAspect="1"/>
          </p:cNvPicPr>
          <p:nvPr/>
        </p:nvPicPr>
        <p:blipFill>
          <a:blip r:embed="rId2"/>
          <a:stretch>
            <a:fillRect/>
          </a:stretch>
        </p:blipFill>
        <p:spPr>
          <a:xfrm>
            <a:off x="588263" y="1384663"/>
            <a:ext cx="10076068" cy="5189175"/>
          </a:xfrm>
          <a:prstGeom prst="rect">
            <a:avLst/>
          </a:prstGeom>
          <a:noFill/>
        </p:spPr>
      </p:pic>
    </p:spTree>
    <p:extLst>
      <p:ext uri="{BB962C8B-B14F-4D97-AF65-F5344CB8AC3E}">
        <p14:creationId xmlns:p14="http://schemas.microsoft.com/office/powerpoint/2010/main" val="325131841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C1AB44-1911-5D08-20F3-45AF000559D9}"/>
              </a:ext>
            </a:extLst>
          </p:cNvPr>
          <p:cNvPicPr>
            <a:picLocks noChangeAspect="1"/>
          </p:cNvPicPr>
          <p:nvPr/>
        </p:nvPicPr>
        <p:blipFill>
          <a:blip r:embed="rId3"/>
          <a:stretch>
            <a:fillRect/>
          </a:stretch>
        </p:blipFill>
        <p:spPr>
          <a:xfrm>
            <a:off x="31026" y="-4046"/>
            <a:ext cx="12129948" cy="6858000"/>
          </a:xfrm>
          <a:prstGeom prst="rect">
            <a:avLst/>
          </a:prstGeom>
        </p:spPr>
      </p:pic>
      <p:pic>
        <p:nvPicPr>
          <p:cNvPr id="3" name="Picture 2">
            <a:extLst>
              <a:ext uri="{FF2B5EF4-FFF2-40B4-BE49-F238E27FC236}">
                <a16:creationId xmlns:a16="http://schemas.microsoft.com/office/drawing/2014/main" id="{EE3A5137-080F-5F0F-FC54-D922E72EAE42}"/>
              </a:ext>
            </a:extLst>
          </p:cNvPr>
          <p:cNvPicPr>
            <a:picLocks noChangeAspect="1"/>
          </p:cNvPicPr>
          <p:nvPr/>
        </p:nvPicPr>
        <p:blipFill rotWithShape="1">
          <a:blip r:embed="rId3"/>
          <a:srcRect l="20532" t="6263" r="70845" b="88990"/>
          <a:stretch/>
        </p:blipFill>
        <p:spPr>
          <a:xfrm>
            <a:off x="2244435" y="422563"/>
            <a:ext cx="1046019" cy="325583"/>
          </a:xfrm>
          <a:prstGeom prst="rect">
            <a:avLst/>
          </a:prstGeom>
        </p:spPr>
      </p:pic>
      <p:pic>
        <p:nvPicPr>
          <p:cNvPr id="4" name="Picture 3">
            <a:extLst>
              <a:ext uri="{FF2B5EF4-FFF2-40B4-BE49-F238E27FC236}">
                <a16:creationId xmlns:a16="http://schemas.microsoft.com/office/drawing/2014/main" id="{6BF31EBE-B767-35D4-0897-8FC4F52D06E1}"/>
              </a:ext>
            </a:extLst>
          </p:cNvPr>
          <p:cNvPicPr>
            <a:picLocks noChangeAspect="1"/>
          </p:cNvPicPr>
          <p:nvPr/>
        </p:nvPicPr>
        <p:blipFill rotWithShape="1">
          <a:blip r:embed="rId3"/>
          <a:srcRect l="36693" t="5455" r="54684" b="89798"/>
          <a:stretch/>
        </p:blipFill>
        <p:spPr>
          <a:xfrm>
            <a:off x="3270972" y="372340"/>
            <a:ext cx="1046019" cy="325583"/>
          </a:xfrm>
          <a:prstGeom prst="rect">
            <a:avLst/>
          </a:prstGeom>
        </p:spPr>
      </p:pic>
      <p:grpSp>
        <p:nvGrpSpPr>
          <p:cNvPr id="5" name="Group 4">
            <a:extLst>
              <a:ext uri="{FF2B5EF4-FFF2-40B4-BE49-F238E27FC236}">
                <a16:creationId xmlns:a16="http://schemas.microsoft.com/office/drawing/2014/main" id="{B8F48186-68F8-BFE0-F73B-90A904EB89B6}"/>
              </a:ext>
            </a:extLst>
          </p:cNvPr>
          <p:cNvGrpSpPr/>
          <p:nvPr/>
        </p:nvGrpSpPr>
        <p:grpSpPr>
          <a:xfrm>
            <a:off x="3998115" y="439403"/>
            <a:ext cx="199497" cy="185420"/>
            <a:chOff x="3949939" y="447040"/>
            <a:chExt cx="199497" cy="185420"/>
          </a:xfrm>
        </p:grpSpPr>
        <p:sp>
          <p:nvSpPr>
            <p:cNvPr id="6" name="Rectangle 5">
              <a:extLst>
                <a:ext uri="{FF2B5EF4-FFF2-40B4-BE49-F238E27FC236}">
                  <a16:creationId xmlns:a16="http://schemas.microsoft.com/office/drawing/2014/main" id="{AD4C0E78-37A2-64E5-3A94-BAC5ADD81F31}"/>
                </a:ext>
              </a:extLst>
            </p:cNvPr>
            <p:cNvSpPr/>
            <p:nvPr/>
          </p:nvSpPr>
          <p:spPr>
            <a:xfrm>
              <a:off x="3949939" y="447040"/>
              <a:ext cx="199497" cy="185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Magnifying glass outline">
              <a:extLst>
                <a:ext uri="{FF2B5EF4-FFF2-40B4-BE49-F238E27FC236}">
                  <a16:creationId xmlns:a16="http://schemas.microsoft.com/office/drawing/2014/main" id="{40B25C15-B8EB-7841-52D6-E56C3F2515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9246" y="485823"/>
              <a:ext cx="122125" cy="122125"/>
            </a:xfrm>
            <a:prstGeom prst="rect">
              <a:avLst/>
            </a:prstGeom>
          </p:spPr>
        </p:pic>
      </p:grpSp>
      <p:pic>
        <p:nvPicPr>
          <p:cNvPr id="8" name="Picture 7">
            <a:extLst>
              <a:ext uri="{FF2B5EF4-FFF2-40B4-BE49-F238E27FC236}">
                <a16:creationId xmlns:a16="http://schemas.microsoft.com/office/drawing/2014/main" id="{9E72C460-9CEA-54FB-9878-4BBC7D4454C5}"/>
              </a:ext>
            </a:extLst>
          </p:cNvPr>
          <p:cNvPicPr>
            <a:picLocks noChangeAspect="1"/>
          </p:cNvPicPr>
          <p:nvPr/>
        </p:nvPicPr>
        <p:blipFill rotWithShape="1">
          <a:blip r:embed="rId3"/>
          <a:srcRect l="41426" t="5455" r="57667" b="89798"/>
          <a:stretch/>
        </p:blipFill>
        <p:spPr>
          <a:xfrm>
            <a:off x="4256229" y="376456"/>
            <a:ext cx="110069" cy="325583"/>
          </a:xfrm>
          <a:prstGeom prst="rect">
            <a:avLst/>
          </a:prstGeom>
        </p:spPr>
      </p:pic>
      <p:grpSp>
        <p:nvGrpSpPr>
          <p:cNvPr id="9" name="Group 8">
            <a:extLst>
              <a:ext uri="{FF2B5EF4-FFF2-40B4-BE49-F238E27FC236}">
                <a16:creationId xmlns:a16="http://schemas.microsoft.com/office/drawing/2014/main" id="{C2958189-6A99-957C-B3B0-3E91A6E2C92D}"/>
              </a:ext>
            </a:extLst>
          </p:cNvPr>
          <p:cNvGrpSpPr/>
          <p:nvPr/>
        </p:nvGrpSpPr>
        <p:grpSpPr>
          <a:xfrm>
            <a:off x="4332776" y="424815"/>
            <a:ext cx="260990" cy="239526"/>
            <a:chOff x="4398256" y="367633"/>
            <a:chExt cx="367670" cy="337433"/>
          </a:xfrm>
        </p:grpSpPr>
        <p:sp>
          <p:nvSpPr>
            <p:cNvPr id="10" name="Rectangle 9">
              <a:extLst>
                <a:ext uri="{FF2B5EF4-FFF2-40B4-BE49-F238E27FC236}">
                  <a16:creationId xmlns:a16="http://schemas.microsoft.com/office/drawing/2014/main" id="{47664FDF-9263-90EC-F149-82C65B58807A}"/>
                </a:ext>
              </a:extLst>
            </p:cNvPr>
            <p:cNvSpPr/>
            <p:nvPr/>
          </p:nvSpPr>
          <p:spPr>
            <a:xfrm>
              <a:off x="4398256" y="367633"/>
              <a:ext cx="367670" cy="337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Graphic 10" descr="Filter outline">
              <a:extLst>
                <a:ext uri="{FF2B5EF4-FFF2-40B4-BE49-F238E27FC236}">
                  <a16:creationId xmlns:a16="http://schemas.microsoft.com/office/drawing/2014/main" id="{481556C4-A624-996A-8B53-28F44B97B2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83595" y="455492"/>
              <a:ext cx="153241" cy="153241"/>
            </a:xfrm>
            <a:prstGeom prst="rect">
              <a:avLst/>
            </a:prstGeom>
          </p:spPr>
        </p:pic>
      </p:grpSp>
      <p:pic>
        <p:nvPicPr>
          <p:cNvPr id="12" name="Picture 11">
            <a:extLst>
              <a:ext uri="{FF2B5EF4-FFF2-40B4-BE49-F238E27FC236}">
                <a16:creationId xmlns:a16="http://schemas.microsoft.com/office/drawing/2014/main" id="{76A1B385-4F0C-27A6-BCF7-F06610EF0CD3}"/>
              </a:ext>
            </a:extLst>
          </p:cNvPr>
          <p:cNvPicPr>
            <a:picLocks noChangeAspect="1"/>
          </p:cNvPicPr>
          <p:nvPr/>
        </p:nvPicPr>
        <p:blipFill rotWithShape="1">
          <a:blip r:embed="rId3"/>
          <a:srcRect l="41426" t="5455" r="53190" b="90531"/>
          <a:stretch/>
        </p:blipFill>
        <p:spPr>
          <a:xfrm>
            <a:off x="4561066" y="372341"/>
            <a:ext cx="653104" cy="275360"/>
          </a:xfrm>
          <a:prstGeom prst="rect">
            <a:avLst/>
          </a:prstGeom>
        </p:spPr>
      </p:pic>
      <p:pic>
        <p:nvPicPr>
          <p:cNvPr id="13" name="Picture 12">
            <a:extLst>
              <a:ext uri="{FF2B5EF4-FFF2-40B4-BE49-F238E27FC236}">
                <a16:creationId xmlns:a16="http://schemas.microsoft.com/office/drawing/2014/main" id="{2AEAB75E-5B21-216C-29DE-6D2125221929}"/>
              </a:ext>
            </a:extLst>
          </p:cNvPr>
          <p:cNvPicPr>
            <a:picLocks noChangeAspect="1"/>
          </p:cNvPicPr>
          <p:nvPr/>
        </p:nvPicPr>
        <p:blipFill rotWithShape="1">
          <a:blip r:embed="rId3"/>
          <a:srcRect l="41426" t="5455" r="57667" b="89798"/>
          <a:stretch/>
        </p:blipFill>
        <p:spPr>
          <a:xfrm>
            <a:off x="4540831" y="376455"/>
            <a:ext cx="110069" cy="325583"/>
          </a:xfrm>
          <a:prstGeom prst="rect">
            <a:avLst/>
          </a:prstGeom>
        </p:spPr>
      </p:pic>
      <p:sp>
        <p:nvSpPr>
          <p:cNvPr id="14" name="Rectangle 13">
            <a:extLst>
              <a:ext uri="{FF2B5EF4-FFF2-40B4-BE49-F238E27FC236}">
                <a16:creationId xmlns:a16="http://schemas.microsoft.com/office/drawing/2014/main" id="{2C5D6C6E-FCC6-280B-7751-EC4659C7E117}"/>
              </a:ext>
            </a:extLst>
          </p:cNvPr>
          <p:cNvSpPr/>
          <p:nvPr/>
        </p:nvSpPr>
        <p:spPr>
          <a:xfrm>
            <a:off x="425730" y="697923"/>
            <a:ext cx="11475720" cy="6160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4FF5BDBB-8D8E-40F2-88AF-BA3F0AA3B5DB}"/>
              </a:ext>
            </a:extLst>
          </p:cNvPr>
          <p:cNvSpPr/>
          <p:nvPr/>
        </p:nvSpPr>
        <p:spPr>
          <a:xfrm>
            <a:off x="5273040" y="377408"/>
            <a:ext cx="822960" cy="275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573CCD21-DE35-EC24-62A3-F7FDC9C761BE}"/>
              </a:ext>
            </a:extLst>
          </p:cNvPr>
          <p:cNvSpPr txBox="1"/>
          <p:nvPr/>
        </p:nvSpPr>
        <p:spPr>
          <a:xfrm>
            <a:off x="556260" y="807720"/>
            <a:ext cx="2470958" cy="58753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Manufacturing</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Product design</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Quantity Explosion of BOM</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Where-Used (Top Level)</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Routing Sheet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Item BOM Compare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Capacities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Machine Centre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Work Centre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Capacity Task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Planning</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Planning Availability</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Production Forecast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Item Substitutions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Operations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Subcontractor Dispatch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Capacity Task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Machine Centre Load/Bar</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Work Centre Load/Bar</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Machine Centre Load</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Work Centre Load</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 </a:t>
            </a:r>
            <a:r>
              <a:rPr kumimoji="0" lang="en-US" sz="1000" b="0" i="0" u="none" strike="noStrike" kern="1200" cap="none" spc="0" normalizeH="0" baseline="0" noProof="0" err="1">
                <a:ln>
                  <a:noFill/>
                </a:ln>
                <a:solidFill>
                  <a:prstClr val="black"/>
                </a:solidFill>
                <a:effectLst/>
                <a:uLnTx/>
                <a:uFillTx/>
                <a:latin typeface="Segoe UI Semibold" panose="020B0702040204020203" pitchFamily="34" charset="0"/>
                <a:ea typeface="+mn-ea"/>
                <a:cs typeface="Segoe UI Semibold" panose="020B0702040204020203" pitchFamily="34" charset="0"/>
              </a:rPr>
              <a:t>Prod.Order</a:t>
            </a:r>
            <a:endParaRPr kumimoji="0" lang="en-US"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 Routing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 Mat. Requisition</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 Job Card</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Picking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 Shortage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Comp. and Routing</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 </a:t>
            </a:r>
            <a:r>
              <a:rPr kumimoji="0" lang="en-US" sz="1000" b="0" i="0" u="none" strike="noStrike" kern="1200" cap="none" spc="0" normalizeH="0" baseline="0" noProof="0" err="1">
                <a:ln>
                  <a:noFill/>
                </a:ln>
                <a:solidFill>
                  <a:srgbClr val="006068"/>
                </a:solidFill>
                <a:effectLst/>
                <a:uLnTx/>
                <a:uFillTx/>
                <a:latin typeface="Segoe UI" panose="020B0502040204020203" pitchFamily="34" charset="0"/>
                <a:ea typeface="+mn-ea"/>
                <a:cs typeface="Segoe UI" panose="020B0502040204020203" pitchFamily="34" charset="0"/>
              </a:rPr>
              <a:t>Precalc</a:t>
            </a: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Time</a:t>
            </a:r>
            <a:endParaRPr kumimoji="0" lang="en-US" sz="11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41D1D980-D889-2AEC-C953-9B7B2D9F0180}"/>
              </a:ext>
            </a:extLst>
          </p:cNvPr>
          <p:cNvSpPr txBox="1"/>
          <p:nvPr/>
        </p:nvSpPr>
        <p:spPr>
          <a:xfrm>
            <a:off x="3493423" y="807720"/>
            <a:ext cx="2470958" cy="56469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Project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Jobs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-Job Analysis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Job - Planning Lines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-Job - Transaction Detail</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-Job Register</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-Job Actual To Budget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-Job WIP To G/L</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Job Suggested Billing</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Jobs per Customer</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-Items per Job</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-Jobs per Item</a:t>
            </a:r>
          </a:p>
          <a:p>
            <a:pPr marL="0" marR="0" lvl="0" indent="0" algn="l" defTabSz="914400" rtl="0" eaLnBrk="1" fontAlgn="auto" latinLnBrk="0" hangingPunct="1">
              <a:lnSpc>
                <a:spcPts val="15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ts val="15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ts val="15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ts val="15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Service</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Contracts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Serv. Contract - Salesperson</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Contr. Gain/Loss - Resp. Ctr.</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Service Contract - Customer</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Maintenance Visit - Planning</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Maintenance Performance</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Contract Gain/Loss Entries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Contract Quotes to Be Signed</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Service Profit (Contracts)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Service Items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Service Items Out of Warranty</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Service Item Line Labels</a:t>
            </a:r>
          </a:p>
        </p:txBody>
      </p:sp>
      <p:cxnSp>
        <p:nvCxnSpPr>
          <p:cNvPr id="19" name="Straight Connector 18">
            <a:extLst>
              <a:ext uri="{FF2B5EF4-FFF2-40B4-BE49-F238E27FC236}">
                <a16:creationId xmlns:a16="http://schemas.microsoft.com/office/drawing/2014/main" id="{CB7AB419-DBBC-A68B-031B-80DEE41AE417}"/>
              </a:ext>
            </a:extLst>
          </p:cNvPr>
          <p:cNvCxnSpPr/>
          <p:nvPr/>
        </p:nvCxnSpPr>
        <p:spPr>
          <a:xfrm>
            <a:off x="3595255" y="3505891"/>
            <a:ext cx="2195945" cy="0"/>
          </a:xfrm>
          <a:prstGeom prst="line">
            <a:avLst/>
          </a:prstGeom>
        </p:spPr>
        <p:style>
          <a:lnRef idx="1">
            <a:schemeClr val="accent3"/>
          </a:lnRef>
          <a:fillRef idx="0">
            <a:schemeClr val="accent3"/>
          </a:fillRef>
          <a:effectRef idx="0">
            <a:schemeClr val="accent3"/>
          </a:effectRef>
          <a:fontRef idx="minor">
            <a:schemeClr val="tx1"/>
          </a:fontRef>
        </p:style>
      </p:cxnSp>
      <p:grpSp>
        <p:nvGrpSpPr>
          <p:cNvPr id="106" name="Group 105">
            <a:extLst>
              <a:ext uri="{FF2B5EF4-FFF2-40B4-BE49-F238E27FC236}">
                <a16:creationId xmlns:a16="http://schemas.microsoft.com/office/drawing/2014/main" id="{96EF0A04-81D3-DF7D-8E8F-9DE9E0B779EA}"/>
              </a:ext>
            </a:extLst>
          </p:cNvPr>
          <p:cNvGrpSpPr/>
          <p:nvPr/>
        </p:nvGrpSpPr>
        <p:grpSpPr>
          <a:xfrm>
            <a:off x="5512897" y="4240208"/>
            <a:ext cx="2282882" cy="1199422"/>
            <a:chOff x="5512897" y="4240208"/>
            <a:chExt cx="2282882" cy="1199422"/>
          </a:xfrm>
        </p:grpSpPr>
        <p:sp>
          <p:nvSpPr>
            <p:cNvPr id="94" name="Rectangle 93">
              <a:extLst>
                <a:ext uri="{FF2B5EF4-FFF2-40B4-BE49-F238E27FC236}">
                  <a16:creationId xmlns:a16="http://schemas.microsoft.com/office/drawing/2014/main" id="{97669B89-1843-1D05-8028-4DC9165C7E4A}"/>
                </a:ext>
              </a:extLst>
            </p:cNvPr>
            <p:cNvSpPr/>
            <p:nvPr/>
          </p:nvSpPr>
          <p:spPr>
            <a:xfrm>
              <a:off x="5512897" y="4240208"/>
              <a:ext cx="2282882" cy="1199422"/>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Service contract by Salesperson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     </a:t>
              </a:r>
              <a:r>
                <a:rPr kumimoji="0" lang="en-US" sz="8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Analysis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Pop out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Groups contracts by salesperson so that sales managers can track individual and sales team performance in selling contracts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95" name="Picture 94">
              <a:extLst>
                <a:ext uri="{FF2B5EF4-FFF2-40B4-BE49-F238E27FC236}">
                  <a16:creationId xmlns:a16="http://schemas.microsoft.com/office/drawing/2014/main" id="{176C50B6-2C1A-CFB3-95CA-CAF86BED0ABA}"/>
                </a:ext>
              </a:extLst>
            </p:cNvPr>
            <p:cNvPicPr>
              <a:picLocks noChangeAspect="1"/>
            </p:cNvPicPr>
            <p:nvPr/>
          </p:nvPicPr>
          <p:blipFill>
            <a:blip r:embed="rId8"/>
            <a:stretch>
              <a:fillRect/>
            </a:stretch>
          </p:blipFill>
          <p:spPr>
            <a:xfrm>
              <a:off x="5592971" y="4477903"/>
              <a:ext cx="136069" cy="146954"/>
            </a:xfrm>
            <a:prstGeom prst="rect">
              <a:avLst/>
            </a:prstGeom>
          </p:spPr>
        </p:pic>
        <p:sp>
          <p:nvSpPr>
            <p:cNvPr id="97" name="TextBox 96">
              <a:extLst>
                <a:ext uri="{FF2B5EF4-FFF2-40B4-BE49-F238E27FC236}">
                  <a16:creationId xmlns:a16="http://schemas.microsoft.com/office/drawing/2014/main" id="{3AB1F6AA-D564-0A19-DEF6-13F118A1F15F}"/>
                </a:ext>
              </a:extLst>
            </p:cNvPr>
            <p:cNvSpPr txBox="1"/>
            <p:nvPr/>
          </p:nvSpPr>
          <p:spPr>
            <a:xfrm>
              <a:off x="5525225" y="4673694"/>
              <a:ext cx="40513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50000"/>
                      <a:lumOff val="50000"/>
                    </a:prstClr>
                  </a:solidFill>
                  <a:effectLst/>
                  <a:uLnTx/>
                  <a:uFillTx/>
                  <a:latin typeface="Segoe MDL2 Assets" panose="050A0102010101010101" pitchFamily="18" charset="0"/>
                  <a:ea typeface="+mn-ea"/>
                  <a:cs typeface="+mn-cs"/>
                </a:rPr>
                <a:t></a:t>
              </a:r>
              <a:endParaRPr kumimoji="0" lang="LID4096" sz="1050" b="0" i="0" u="none" strike="noStrike" kern="1200" cap="none" spc="0" normalizeH="0" baseline="0" noProof="0">
                <a:ln>
                  <a:noFill/>
                </a:ln>
                <a:solidFill>
                  <a:prstClr val="black">
                    <a:lumMod val="50000"/>
                    <a:lumOff val="50000"/>
                  </a:prstClr>
                </a:solidFill>
                <a:effectLst/>
                <a:uLnTx/>
                <a:uFillTx/>
                <a:latin typeface="Segoe MDL2 Assets" panose="050A0102010101010101" pitchFamily="18" charset="0"/>
                <a:ea typeface="+mn-ea"/>
                <a:cs typeface="+mn-cs"/>
              </a:endParaRPr>
            </a:p>
          </p:txBody>
        </p:sp>
        <p:sp>
          <p:nvSpPr>
            <p:cNvPr id="104" name="Rectangle: Rounded Corners 103">
              <a:extLst>
                <a:ext uri="{FF2B5EF4-FFF2-40B4-BE49-F238E27FC236}">
                  <a16:creationId xmlns:a16="http://schemas.microsoft.com/office/drawing/2014/main" id="{5BE2C39E-B70F-0A38-AC94-81CBC3F6ECE6}"/>
                </a:ext>
              </a:extLst>
            </p:cNvPr>
            <p:cNvSpPr/>
            <p:nvPr/>
          </p:nvSpPr>
          <p:spPr>
            <a:xfrm>
              <a:off x="5573573" y="4730538"/>
              <a:ext cx="649830" cy="174384"/>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Isosceles Triangle 101">
            <a:extLst>
              <a:ext uri="{FF2B5EF4-FFF2-40B4-BE49-F238E27FC236}">
                <a16:creationId xmlns:a16="http://schemas.microsoft.com/office/drawing/2014/main" id="{BBB0782B-7248-F6DD-F29A-148E332B2370}"/>
              </a:ext>
            </a:extLst>
          </p:cNvPr>
          <p:cNvSpPr/>
          <p:nvPr/>
        </p:nvSpPr>
        <p:spPr>
          <a:xfrm rot="16200000">
            <a:off x="5368660" y="4303825"/>
            <a:ext cx="173083" cy="146951"/>
          </a:xfrm>
          <a:prstGeom prst="triangl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itle 1">
            <a:extLst>
              <a:ext uri="{FF2B5EF4-FFF2-40B4-BE49-F238E27FC236}">
                <a16:creationId xmlns:a16="http://schemas.microsoft.com/office/drawing/2014/main" id="{5E449B9C-EF97-CC15-3D27-A9943D650841}"/>
              </a:ext>
            </a:extLst>
          </p:cNvPr>
          <p:cNvSpPr txBox="1">
            <a:spLocks/>
          </p:cNvSpPr>
          <p:nvPr/>
        </p:nvSpPr>
        <p:spPr>
          <a:xfrm>
            <a:off x="8327602" y="620909"/>
            <a:ext cx="3632465" cy="45131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da-DK" sz="3600" b="0" i="0" u="none" strike="noStrike" kern="1200" cap="none" spc="0" normalizeH="0" baseline="0" noProof="0" dirty="0" err="1">
                <a:ln>
                  <a:noFill/>
                </a:ln>
                <a:solidFill>
                  <a:prstClr val="black"/>
                </a:solidFill>
                <a:effectLst/>
                <a:uLnTx/>
                <a:uFillTx/>
                <a:latin typeface="Calibri Light" panose="020F0302020204030204"/>
                <a:ea typeface="+mj-ea"/>
                <a:cs typeface="+mj-cs"/>
              </a:rPr>
              <a:t>Planned</a:t>
            </a:r>
            <a:r>
              <a:rPr kumimoji="0" lang="da-DK" sz="3600" b="0" i="0" u="none" strike="noStrike" kern="1200" cap="none" spc="0" normalizeH="0" baseline="0" noProof="0" dirty="0">
                <a:ln>
                  <a:noFill/>
                </a:ln>
                <a:solidFill>
                  <a:prstClr val="black"/>
                </a:solidFill>
                <a:effectLst/>
                <a:uLnTx/>
                <a:uFillTx/>
                <a:latin typeface="Calibri Light" panose="020F0302020204030204"/>
                <a:ea typeface="+mj-ea"/>
                <a:cs typeface="+mj-cs"/>
              </a:rPr>
              <a:t> for </a:t>
            </a:r>
            <a:r>
              <a:rPr kumimoji="0" lang="da-DK" sz="3600" b="1" i="0" u="none" strike="noStrike" kern="1200" cap="none" spc="0" normalizeH="0" baseline="0" noProof="0" dirty="0">
                <a:ln>
                  <a:noFill/>
                </a:ln>
                <a:solidFill>
                  <a:prstClr val="black"/>
                </a:solidFill>
                <a:effectLst/>
                <a:uLnTx/>
                <a:uFillTx/>
                <a:latin typeface="Calibri Light" panose="020F0302020204030204"/>
                <a:ea typeface="+mj-ea"/>
                <a:cs typeface="+mj-cs"/>
              </a:rPr>
              <a:t>2024w1</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da-DK" sz="36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da-DK" sz="3600" b="0" i="0" u="none" strike="noStrike" kern="1200" cap="none" spc="0" normalizeH="0" baseline="0" noProof="0" dirty="0">
                <a:ln>
                  <a:noFill/>
                </a:ln>
                <a:solidFill>
                  <a:prstClr val="black"/>
                </a:solidFill>
                <a:effectLst/>
                <a:uLnTx/>
                <a:uFillTx/>
                <a:latin typeface="Calibri Light" panose="020F0302020204030204"/>
                <a:ea typeface="+mj-ea"/>
                <a:cs typeface="+mj-cs"/>
              </a:rPr>
              <a:t>Hover-over tip with</a:t>
            </a:r>
          </a:p>
          <a:p>
            <a:pPr marL="571500" marR="0" lvl="0" indent="-5715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da-DK" sz="3600" b="0" i="0" u="none" strike="noStrike" kern="1200" cap="none" spc="0" normalizeH="0" baseline="0" noProof="0" dirty="0" err="1">
                <a:ln>
                  <a:noFill/>
                </a:ln>
                <a:solidFill>
                  <a:prstClr val="black"/>
                </a:solidFill>
                <a:effectLst/>
                <a:uLnTx/>
                <a:uFillTx/>
                <a:latin typeface="Calibri Light" panose="020F0302020204030204"/>
                <a:ea typeface="+mj-ea"/>
                <a:cs typeface="+mj-cs"/>
              </a:rPr>
              <a:t>AboutTitle</a:t>
            </a:r>
            <a:endParaRPr kumimoji="0" lang="da-DK" sz="36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571500" marR="0" lvl="0" indent="-5715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da-DK" sz="3600" b="0" i="0" u="none" strike="noStrike" kern="1200" cap="none" spc="0" normalizeH="0" baseline="0" noProof="0" dirty="0" err="1">
                <a:ln>
                  <a:noFill/>
                </a:ln>
                <a:solidFill>
                  <a:prstClr val="black"/>
                </a:solidFill>
                <a:effectLst/>
                <a:uLnTx/>
                <a:uFillTx/>
                <a:latin typeface="Calibri Light" panose="020F0302020204030204"/>
                <a:ea typeface="+mj-ea"/>
                <a:cs typeface="+mj-cs"/>
              </a:rPr>
              <a:t>AboutText</a:t>
            </a:r>
            <a:endParaRPr kumimoji="0" lang="da-DK" sz="36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571500" marR="0" lvl="0" indent="-5715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da-DK" sz="3600" b="0" i="0" u="none" strike="noStrike" kern="1200" cap="none" spc="0" normalizeH="0" baseline="0" noProof="0" dirty="0">
                <a:ln>
                  <a:noFill/>
                </a:ln>
                <a:solidFill>
                  <a:prstClr val="black"/>
                </a:solidFill>
                <a:effectLst/>
                <a:uLnTx/>
                <a:uFillTx/>
                <a:latin typeface="Calibri Light" panose="020F0302020204030204"/>
                <a:ea typeface="+mj-ea"/>
                <a:cs typeface="+mj-cs"/>
              </a:rPr>
              <a:t>Pop out</a:t>
            </a:r>
          </a:p>
        </p:txBody>
      </p:sp>
      <p:cxnSp>
        <p:nvCxnSpPr>
          <p:cNvPr id="28" name="Straight Connector 27">
            <a:extLst>
              <a:ext uri="{FF2B5EF4-FFF2-40B4-BE49-F238E27FC236}">
                <a16:creationId xmlns:a16="http://schemas.microsoft.com/office/drawing/2014/main" id="{38C55AF5-A3C4-8A49-9E72-5200522E466B}"/>
              </a:ext>
            </a:extLst>
          </p:cNvPr>
          <p:cNvCxnSpPr>
            <a:cxnSpLocks/>
            <a:stCxn id="35" idx="0"/>
          </p:cNvCxnSpPr>
          <p:nvPr/>
        </p:nvCxnSpPr>
        <p:spPr>
          <a:xfrm flipH="1" flipV="1">
            <a:off x="6943781" y="5251444"/>
            <a:ext cx="2871472" cy="76174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FAD39FC-AB5B-24D3-59C3-3A82B64C46C4}"/>
              </a:ext>
            </a:extLst>
          </p:cNvPr>
          <p:cNvSpPr txBox="1"/>
          <p:nvPr/>
        </p:nvSpPr>
        <p:spPr>
          <a:xfrm>
            <a:off x="9214015" y="6013193"/>
            <a:ext cx="1202476" cy="36933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err="1">
                <a:ln>
                  <a:noFill/>
                </a:ln>
                <a:solidFill>
                  <a:prstClr val="black"/>
                </a:solidFill>
                <a:effectLst/>
                <a:uLnTx/>
                <a:uFillTx/>
                <a:latin typeface="Calibri" panose="020F0502020204030204"/>
                <a:ea typeface="+mn-ea"/>
                <a:cs typeface="+mn-cs"/>
              </a:rPr>
              <a:t>AboutText</a:t>
            </a: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9" name="Straight Connector 48">
            <a:extLst>
              <a:ext uri="{FF2B5EF4-FFF2-40B4-BE49-F238E27FC236}">
                <a16:creationId xmlns:a16="http://schemas.microsoft.com/office/drawing/2014/main" id="{066B468B-03D7-8866-9923-B43D28C188C4}"/>
              </a:ext>
            </a:extLst>
          </p:cNvPr>
          <p:cNvCxnSpPr>
            <a:cxnSpLocks/>
            <a:stCxn id="63" idx="0"/>
          </p:cNvCxnSpPr>
          <p:nvPr/>
        </p:nvCxnSpPr>
        <p:spPr>
          <a:xfrm flipH="1" flipV="1">
            <a:off x="6650409" y="4487691"/>
            <a:ext cx="3188955" cy="61450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AC85FA0-1C88-A7E1-AB1E-A21BD54AAA92}"/>
              </a:ext>
            </a:extLst>
          </p:cNvPr>
          <p:cNvSpPr txBox="1"/>
          <p:nvPr/>
        </p:nvSpPr>
        <p:spPr>
          <a:xfrm>
            <a:off x="9238126" y="5102192"/>
            <a:ext cx="1202476" cy="36933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err="1">
                <a:ln>
                  <a:noFill/>
                </a:ln>
                <a:solidFill>
                  <a:prstClr val="black"/>
                </a:solidFill>
                <a:effectLst/>
                <a:uLnTx/>
                <a:uFillTx/>
                <a:latin typeface="Calibri" panose="020F0502020204030204"/>
                <a:ea typeface="+mn-ea"/>
                <a:cs typeface="+mn-cs"/>
              </a:rPr>
              <a:t>AboutTitle</a:t>
            </a: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5" name="Straight Connector 64">
            <a:extLst>
              <a:ext uri="{FF2B5EF4-FFF2-40B4-BE49-F238E27FC236}">
                <a16:creationId xmlns:a16="http://schemas.microsoft.com/office/drawing/2014/main" id="{F469271F-9379-C558-91BB-03F1D8F9B862}"/>
              </a:ext>
            </a:extLst>
          </p:cNvPr>
          <p:cNvCxnSpPr>
            <a:cxnSpLocks/>
            <a:stCxn id="66" idx="3"/>
            <a:endCxn id="97" idx="2"/>
          </p:cNvCxnSpPr>
          <p:nvPr/>
        </p:nvCxnSpPr>
        <p:spPr>
          <a:xfrm flipV="1">
            <a:off x="3674337" y="4935304"/>
            <a:ext cx="2053453" cy="39152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0D8827D-DF19-84B8-127B-9E015F37785D}"/>
              </a:ext>
            </a:extLst>
          </p:cNvPr>
          <p:cNvSpPr txBox="1"/>
          <p:nvPr/>
        </p:nvSpPr>
        <p:spPr>
          <a:xfrm>
            <a:off x="2015552" y="5142160"/>
            <a:ext cx="1658785" cy="36933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Open new tab</a:t>
            </a: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645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3" grpId="0" animBg="1"/>
      <p:bldP spid="6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2245E-3FA3-36F6-3F99-736A24837379}"/>
              </a:ext>
            </a:extLst>
          </p:cNvPr>
          <p:cNvSpPr>
            <a:spLocks noGrp="1"/>
          </p:cNvSpPr>
          <p:nvPr>
            <p:ph type="title"/>
          </p:nvPr>
        </p:nvSpPr>
        <p:spPr>
          <a:xfrm>
            <a:off x="585216" y="2038612"/>
            <a:ext cx="3948684" cy="1495794"/>
          </a:xfrm>
        </p:spPr>
        <p:txBody>
          <a:bodyPr/>
          <a:lstStyle/>
          <a:p>
            <a:r>
              <a:rPr lang="en-US"/>
              <a:t>New Power BI embed experience for users</a:t>
            </a:r>
            <a:endParaRPr lang="en-GB"/>
          </a:p>
        </p:txBody>
      </p:sp>
    </p:spTree>
    <p:extLst>
      <p:ext uri="{BB962C8B-B14F-4D97-AF65-F5344CB8AC3E}">
        <p14:creationId xmlns:p14="http://schemas.microsoft.com/office/powerpoint/2010/main" val="47059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30C3-B0DD-E163-3F8B-D98519AE6A8E}"/>
              </a:ext>
            </a:extLst>
          </p:cNvPr>
          <p:cNvSpPr>
            <a:spLocks noGrp="1"/>
          </p:cNvSpPr>
          <p:nvPr>
            <p:ph type="title"/>
          </p:nvPr>
        </p:nvSpPr>
        <p:spPr/>
        <p:txBody>
          <a:bodyPr/>
          <a:lstStyle/>
          <a:p>
            <a:r>
              <a:rPr lang="da-DK"/>
              <a:t>Power BI </a:t>
            </a:r>
            <a:r>
              <a:rPr lang="da-DK" err="1"/>
              <a:t>embed</a:t>
            </a:r>
            <a:r>
              <a:rPr lang="da-DK"/>
              <a:t> </a:t>
            </a:r>
            <a:r>
              <a:rPr lang="da-DK" err="1"/>
              <a:t>improvements</a:t>
            </a:r>
            <a:r>
              <a:rPr lang="da-DK"/>
              <a:t> (for users)</a:t>
            </a:r>
            <a:endParaRPr lang="en-GB"/>
          </a:p>
        </p:txBody>
      </p:sp>
      <p:sp>
        <p:nvSpPr>
          <p:cNvPr id="3" name="Text Placeholder 2">
            <a:extLst>
              <a:ext uri="{FF2B5EF4-FFF2-40B4-BE49-F238E27FC236}">
                <a16:creationId xmlns:a16="http://schemas.microsoft.com/office/drawing/2014/main" id="{1D7F419C-7503-77A2-7033-62A8460225A8}"/>
              </a:ext>
            </a:extLst>
          </p:cNvPr>
          <p:cNvSpPr>
            <a:spLocks noGrp="1"/>
          </p:cNvSpPr>
          <p:nvPr>
            <p:ph type="body" sz="quarter" idx="11"/>
          </p:nvPr>
        </p:nvSpPr>
        <p:spPr>
          <a:xfrm>
            <a:off x="4356100" y="2309812"/>
            <a:ext cx="7253288" cy="3237809"/>
          </a:xfrm>
        </p:spPr>
        <p:txBody>
          <a:bodyPr/>
          <a:lstStyle/>
          <a:p>
            <a:pPr marL="0" indent="0">
              <a:buNone/>
            </a:pPr>
            <a:r>
              <a:rPr lang="da-DK" err="1"/>
              <a:t>We</a:t>
            </a:r>
            <a:r>
              <a:rPr lang="da-DK"/>
              <a:t> </a:t>
            </a:r>
            <a:r>
              <a:rPr lang="da-DK" err="1"/>
              <a:t>remember</a:t>
            </a:r>
            <a:r>
              <a:rPr lang="da-DK"/>
              <a:t> </a:t>
            </a:r>
            <a:r>
              <a:rPr lang="da-DK" err="1"/>
              <a:t>their</a:t>
            </a:r>
            <a:r>
              <a:rPr lang="da-DK"/>
              <a:t> </a:t>
            </a:r>
            <a:r>
              <a:rPr lang="da-DK" err="1"/>
              <a:t>choices</a:t>
            </a:r>
            <a:endParaRPr lang="da-DK"/>
          </a:p>
          <a:p>
            <a:pPr marL="0" indent="0">
              <a:buNone/>
            </a:pPr>
            <a:endParaRPr lang="en-GB"/>
          </a:p>
          <a:p>
            <a:pPr marL="0" indent="0">
              <a:buNone/>
            </a:pPr>
            <a:r>
              <a:rPr lang="en-GB"/>
              <a:t>Support for Power BI metrics scorecards</a:t>
            </a:r>
          </a:p>
          <a:p>
            <a:pPr marL="0" indent="0">
              <a:buNone/>
            </a:pPr>
            <a:endParaRPr lang="en-GB"/>
          </a:p>
          <a:p>
            <a:pPr marL="0" indent="0">
              <a:buNone/>
            </a:pPr>
            <a:r>
              <a:rPr lang="en-GB"/>
              <a:t>Reports with multiple pages now render as tabs</a:t>
            </a:r>
          </a:p>
        </p:txBody>
      </p:sp>
    </p:spTree>
    <p:extLst>
      <p:ext uri="{BB962C8B-B14F-4D97-AF65-F5344CB8AC3E}">
        <p14:creationId xmlns:p14="http://schemas.microsoft.com/office/powerpoint/2010/main" val="49787469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E9013B-A0EF-337D-CE21-33D9C879B8CC}"/>
              </a:ext>
            </a:extLst>
          </p:cNvPr>
          <p:cNvSpPr>
            <a:spLocks noGrp="1"/>
          </p:cNvSpPr>
          <p:nvPr>
            <p:ph type="title"/>
          </p:nvPr>
        </p:nvSpPr>
        <p:spPr/>
        <p:txBody>
          <a:bodyPr/>
          <a:lstStyle/>
          <a:p>
            <a:r>
              <a:rPr lang="en-GB"/>
              <a:t>New Power BI embed capabilities in AL</a:t>
            </a:r>
          </a:p>
        </p:txBody>
      </p:sp>
    </p:spTree>
    <p:extLst>
      <p:ext uri="{BB962C8B-B14F-4D97-AF65-F5344CB8AC3E}">
        <p14:creationId xmlns:p14="http://schemas.microsoft.com/office/powerpoint/2010/main" val="322026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0C34-CD36-8415-5A6A-B1FE1E54103D}"/>
              </a:ext>
            </a:extLst>
          </p:cNvPr>
          <p:cNvSpPr>
            <a:spLocks noGrp="1"/>
          </p:cNvSpPr>
          <p:nvPr>
            <p:ph type="title"/>
          </p:nvPr>
        </p:nvSpPr>
        <p:spPr>
          <a:xfrm>
            <a:off x="585216" y="2309812"/>
            <a:ext cx="3182027" cy="2215991"/>
          </a:xfrm>
        </p:spPr>
        <p:txBody>
          <a:bodyPr/>
          <a:lstStyle/>
          <a:p>
            <a:r>
              <a:rPr lang="en-GB"/>
              <a:t>More control of Power BI embedding for AL developers</a:t>
            </a:r>
            <a:endParaRPr lang="en-DK"/>
          </a:p>
        </p:txBody>
      </p:sp>
      <p:sp>
        <p:nvSpPr>
          <p:cNvPr id="3" name="Text Placeholder 2">
            <a:extLst>
              <a:ext uri="{FF2B5EF4-FFF2-40B4-BE49-F238E27FC236}">
                <a16:creationId xmlns:a16="http://schemas.microsoft.com/office/drawing/2014/main" id="{71DA9A22-DB18-3FE1-3459-AE3CAA0BD6F5}"/>
              </a:ext>
            </a:extLst>
          </p:cNvPr>
          <p:cNvSpPr>
            <a:spLocks noGrp="1"/>
          </p:cNvSpPr>
          <p:nvPr>
            <p:ph type="body" sz="quarter" idx="11"/>
          </p:nvPr>
        </p:nvSpPr>
        <p:spPr>
          <a:xfrm>
            <a:off x="4356100" y="2309812"/>
            <a:ext cx="7253288" cy="1618905"/>
          </a:xfrm>
        </p:spPr>
        <p:txBody>
          <a:bodyPr/>
          <a:lstStyle/>
          <a:p>
            <a:pPr marL="0" indent="0">
              <a:buNone/>
            </a:pPr>
            <a:r>
              <a:rPr lang="en-GB"/>
              <a:t>Report can open in expanded mode.</a:t>
            </a:r>
          </a:p>
          <a:p>
            <a:pPr marL="0" indent="0">
              <a:buNone/>
            </a:pPr>
            <a:endParaRPr lang="en-GB"/>
          </a:p>
          <a:p>
            <a:pPr marL="0" indent="0">
              <a:buNone/>
            </a:pPr>
            <a:r>
              <a:rPr lang="en-GB"/>
              <a:t>User cannot change a report or report page.</a:t>
            </a:r>
          </a:p>
        </p:txBody>
      </p:sp>
    </p:spTree>
    <p:extLst>
      <p:ext uri="{BB962C8B-B14F-4D97-AF65-F5344CB8AC3E}">
        <p14:creationId xmlns:p14="http://schemas.microsoft.com/office/powerpoint/2010/main" val="26432141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E121C5-3ACF-7477-6D2C-D5373F128C52}"/>
              </a:ext>
            </a:extLst>
          </p:cNvPr>
          <p:cNvSpPr>
            <a:spLocks noGrp="1"/>
          </p:cNvSpPr>
          <p:nvPr>
            <p:ph type="title"/>
          </p:nvPr>
        </p:nvSpPr>
        <p:spPr>
          <a:xfrm>
            <a:off x="585216" y="2537210"/>
            <a:ext cx="3948684" cy="997196"/>
          </a:xfrm>
        </p:spPr>
        <p:txBody>
          <a:bodyPr/>
          <a:lstStyle/>
          <a:p>
            <a:r>
              <a:rPr lang="en-GB"/>
              <a:t>To understand the future...</a:t>
            </a:r>
          </a:p>
        </p:txBody>
      </p:sp>
    </p:spTree>
    <p:extLst>
      <p:ext uri="{BB962C8B-B14F-4D97-AF65-F5344CB8AC3E}">
        <p14:creationId xmlns:p14="http://schemas.microsoft.com/office/powerpoint/2010/main" val="3069954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A4695C-DF4E-AC3D-7384-DBF3E3D90824}"/>
              </a:ext>
            </a:extLst>
          </p:cNvPr>
          <p:cNvPicPr>
            <a:picLocks noChangeAspect="1"/>
          </p:cNvPicPr>
          <p:nvPr/>
        </p:nvPicPr>
        <p:blipFill>
          <a:blip r:embed="rId2"/>
          <a:stretch>
            <a:fillRect/>
          </a:stretch>
        </p:blipFill>
        <p:spPr>
          <a:xfrm>
            <a:off x="0" y="0"/>
            <a:ext cx="12393087" cy="6858000"/>
          </a:xfrm>
          <a:prstGeom prst="rect">
            <a:avLst/>
          </a:prstGeom>
        </p:spPr>
      </p:pic>
      <p:sp>
        <p:nvSpPr>
          <p:cNvPr id="2" name="Title 1">
            <a:extLst>
              <a:ext uri="{FF2B5EF4-FFF2-40B4-BE49-F238E27FC236}">
                <a16:creationId xmlns:a16="http://schemas.microsoft.com/office/drawing/2014/main" id="{0353142B-4585-4ACA-59E8-43A7D8E62A84}"/>
              </a:ext>
            </a:extLst>
          </p:cNvPr>
          <p:cNvSpPr txBox="1">
            <a:spLocks/>
          </p:cNvSpPr>
          <p:nvPr/>
        </p:nvSpPr>
        <p:spPr>
          <a:xfrm>
            <a:off x="5029200" y="1820621"/>
            <a:ext cx="5061568" cy="67710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solidFill>
                  <a:prstClr val="white"/>
                </a:solidFill>
                <a:effectLst/>
                <a:uLnTx/>
                <a:uFillTx/>
                <a:latin typeface="Segoe UI Semibold"/>
                <a:ea typeface="+mn-ea"/>
                <a:cs typeface="Segoe UI" pitchFamily="34" charset="0"/>
              </a:rPr>
              <a:t>Ubiquitous BI in BC</a:t>
            </a:r>
          </a:p>
        </p:txBody>
      </p:sp>
      <p:pic>
        <p:nvPicPr>
          <p:cNvPr id="1026" name="Picture 2" descr="Microsoft 365 Business Central Wave 1 2023 video">
            <a:extLst>
              <a:ext uri="{FF2B5EF4-FFF2-40B4-BE49-F238E27FC236}">
                <a16:creationId xmlns:a16="http://schemas.microsoft.com/office/drawing/2014/main" id="{F0D6E146-71E4-E210-35A6-2D541939E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391" y="1726588"/>
            <a:ext cx="865174" cy="865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822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BF2EB8-A9FB-400D-8575-11E657A7F7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0553" y="1191"/>
            <a:ext cx="10958719" cy="6856809"/>
          </a:xfrm>
          <a:prstGeom prst="rect">
            <a:avLst/>
          </a:prstGeom>
        </p:spPr>
      </p:pic>
      <p:sp>
        <p:nvSpPr>
          <p:cNvPr id="12" name="TextBox 11">
            <a:extLst>
              <a:ext uri="{FF2B5EF4-FFF2-40B4-BE49-F238E27FC236}">
                <a16:creationId xmlns:a16="http://schemas.microsoft.com/office/drawing/2014/main" id="{D1A4ACE1-C1A1-4D6F-ADD7-C32D7FB07A8B}"/>
              </a:ext>
            </a:extLst>
          </p:cNvPr>
          <p:cNvSpPr txBox="1"/>
          <p:nvPr/>
        </p:nvSpPr>
        <p:spPr>
          <a:xfrm>
            <a:off x="8620722" y="2487418"/>
            <a:ext cx="1429270"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rPr>
              <a:t>My Contact Mail Adress</a:t>
            </a:r>
            <a:endParaRPr kumimoji="0" lang="en-DK" sz="8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9B7C55BB-5F71-4A21-9E57-255D4BB40F6F}"/>
              </a:ext>
            </a:extLst>
          </p:cNvPr>
          <p:cNvSpPr txBox="1"/>
          <p:nvPr/>
        </p:nvSpPr>
        <p:spPr>
          <a:xfrm>
            <a:off x="8608652" y="2705798"/>
            <a:ext cx="1441340"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Contact Phone No.</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16" name="TextBox 15">
            <a:extLst>
              <a:ext uri="{FF2B5EF4-FFF2-40B4-BE49-F238E27FC236}">
                <a16:creationId xmlns:a16="http://schemas.microsoft.com/office/drawing/2014/main" id="{0C05AAD8-2420-4210-A31C-FFE1CF858A93}"/>
              </a:ext>
            </a:extLst>
          </p:cNvPr>
          <p:cNvSpPr txBox="1"/>
          <p:nvPr/>
        </p:nvSpPr>
        <p:spPr>
          <a:xfrm>
            <a:off x="8608652" y="2936683"/>
            <a:ext cx="2180122"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Contact Postal Adress</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A71D1B1C-33D1-44C6-B54C-4BB8E0EFB888}"/>
              </a:ext>
            </a:extLst>
          </p:cNvPr>
          <p:cNvSpPr txBox="1"/>
          <p:nvPr/>
        </p:nvSpPr>
        <p:spPr>
          <a:xfrm>
            <a:off x="8396896" y="4139261"/>
            <a:ext cx="343843" cy="313932"/>
          </a:xfrm>
          <a:prstGeom prst="rect">
            <a:avLst/>
          </a:prstGeom>
          <a:solidFill>
            <a:schemeClr val="bg1"/>
          </a:solidFill>
        </p:spPr>
        <p:txBody>
          <a:bodyPr wrap="square" rtlCol="0" anchor="ctr">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14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rPr>
              <a:t>1</a:t>
            </a:r>
            <a:endParaRPr kumimoji="0" lang="en-DK" sz="14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A7A00F9A-01C6-4628-916F-FAA4141E4675}"/>
              </a:ext>
            </a:extLst>
          </p:cNvPr>
          <p:cNvSpPr txBox="1"/>
          <p:nvPr/>
        </p:nvSpPr>
        <p:spPr>
          <a:xfrm>
            <a:off x="8406521" y="3937390"/>
            <a:ext cx="656925" cy="313932"/>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Cue </a:t>
            </a:r>
          </a:p>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Title</a:t>
            </a:r>
            <a:endParaRPr kumimoji="0" lang="en-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7CAF50C8-58B9-47E9-B833-7581035EF7F4}"/>
              </a:ext>
            </a:extLst>
          </p:cNvPr>
          <p:cNvSpPr txBox="1"/>
          <p:nvPr/>
        </p:nvSpPr>
        <p:spPr>
          <a:xfrm>
            <a:off x="8387923" y="3578619"/>
            <a:ext cx="2216218" cy="240066"/>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rPr>
              <a:t>My Factbox Section Header</a:t>
            </a:r>
            <a:endParaRPr kumimoji="0" lang="en-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endParaRPr>
          </a:p>
        </p:txBody>
      </p:sp>
      <p:sp>
        <p:nvSpPr>
          <p:cNvPr id="24" name="TextBox 23">
            <a:extLst>
              <a:ext uri="{FF2B5EF4-FFF2-40B4-BE49-F238E27FC236}">
                <a16:creationId xmlns:a16="http://schemas.microsoft.com/office/drawing/2014/main" id="{558DD708-9744-407F-8E4B-9677A15B9EE6}"/>
              </a:ext>
            </a:extLst>
          </p:cNvPr>
          <p:cNvSpPr txBox="1"/>
          <p:nvPr/>
        </p:nvSpPr>
        <p:spPr>
          <a:xfrm>
            <a:off x="1473040" y="3734258"/>
            <a:ext cx="1327192" cy="240066"/>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rPr>
              <a:t>My Section Header</a:t>
            </a:r>
            <a:endParaRPr kumimoji="0" lang="en-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endParaRPr>
          </a:p>
        </p:txBody>
      </p:sp>
      <p:sp>
        <p:nvSpPr>
          <p:cNvPr id="26" name="TextBox 25">
            <a:extLst>
              <a:ext uri="{FF2B5EF4-FFF2-40B4-BE49-F238E27FC236}">
                <a16:creationId xmlns:a16="http://schemas.microsoft.com/office/drawing/2014/main" id="{67E69166-EEA6-4ADA-86DC-172E62B19A0A}"/>
              </a:ext>
            </a:extLst>
          </p:cNvPr>
          <p:cNvSpPr txBox="1"/>
          <p:nvPr/>
        </p:nvSpPr>
        <p:spPr>
          <a:xfrm>
            <a:off x="1454442" y="524603"/>
            <a:ext cx="2347840"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Sales </a:t>
            </a:r>
            <a:r>
              <a:rPr kumimoji="0" lang="da-DK" sz="840" b="0" i="0" u="none" strike="noStrike" kern="1200" cap="none" spc="0" normalizeH="0" baseline="0" noProof="0" err="1">
                <a:ln>
                  <a:noFill/>
                </a:ln>
                <a:solidFill>
                  <a:srgbClr val="2C2C2C"/>
                </a:solidFill>
                <a:effectLst/>
                <a:uLnTx/>
                <a:uFillTx/>
                <a:latin typeface="Segoe UI" panose="020B0502040204020203" pitchFamily="34" charset="0"/>
                <a:ea typeface="+mn-ea"/>
                <a:cs typeface="Segoe UI" panose="020B0502040204020203" pitchFamily="34" charset="0"/>
              </a:rPr>
              <a:t>scorecard</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A48FD60E-6243-45CA-A078-057EA939A9A6}"/>
              </a:ext>
            </a:extLst>
          </p:cNvPr>
          <p:cNvSpPr txBox="1"/>
          <p:nvPr/>
        </p:nvSpPr>
        <p:spPr>
          <a:xfrm>
            <a:off x="2401508" y="1492768"/>
            <a:ext cx="614620" cy="350865"/>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My Action</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30" name="TextBox 29">
            <a:extLst>
              <a:ext uri="{FF2B5EF4-FFF2-40B4-BE49-F238E27FC236}">
                <a16:creationId xmlns:a16="http://schemas.microsoft.com/office/drawing/2014/main" id="{5B7CD045-64B1-4DF1-98E0-3349AE30C929}"/>
              </a:ext>
            </a:extLst>
          </p:cNvPr>
          <p:cNvSpPr txBox="1"/>
          <p:nvPr/>
        </p:nvSpPr>
        <p:spPr>
          <a:xfrm>
            <a:off x="1460643" y="2335252"/>
            <a:ext cx="1109338"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Field Caption</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B32A8394-A14E-45DE-B1A7-1E6C8409AF36}"/>
              </a:ext>
            </a:extLst>
          </p:cNvPr>
          <p:cNvSpPr txBox="1"/>
          <p:nvPr/>
        </p:nvSpPr>
        <p:spPr>
          <a:xfrm>
            <a:off x="2928414" y="2345888"/>
            <a:ext cx="885926"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My Field Text</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34" name="TextBox 33">
            <a:extLst>
              <a:ext uri="{FF2B5EF4-FFF2-40B4-BE49-F238E27FC236}">
                <a16:creationId xmlns:a16="http://schemas.microsoft.com/office/drawing/2014/main" id="{D7C06B3A-672C-48E2-B86D-0B5B791094BC}"/>
              </a:ext>
            </a:extLst>
          </p:cNvPr>
          <p:cNvSpPr txBox="1"/>
          <p:nvPr/>
        </p:nvSpPr>
        <p:spPr>
          <a:xfrm>
            <a:off x="1485251" y="716384"/>
            <a:ext cx="3376290" cy="461665"/>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rPr>
              <a:t>Contoso DK</a:t>
            </a:r>
            <a:endParaRPr kumimoji="0" lang="en-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endParaRPr>
          </a:p>
        </p:txBody>
      </p:sp>
      <p:sp>
        <p:nvSpPr>
          <p:cNvPr id="36" name="TextBox 35">
            <a:extLst>
              <a:ext uri="{FF2B5EF4-FFF2-40B4-BE49-F238E27FC236}">
                <a16:creationId xmlns:a16="http://schemas.microsoft.com/office/drawing/2014/main" id="{128E6145-40DA-4619-BF8E-1047E8758C08}"/>
              </a:ext>
            </a:extLst>
          </p:cNvPr>
          <p:cNvSpPr txBox="1"/>
          <p:nvPr/>
        </p:nvSpPr>
        <p:spPr>
          <a:xfrm>
            <a:off x="6472338" y="963107"/>
            <a:ext cx="1349943" cy="461665"/>
          </a:xfrm>
          <a:prstGeom prst="rect">
            <a:avLst/>
          </a:prstGeom>
          <a:solidFill>
            <a:schemeClr val="bg1"/>
          </a:solidFill>
        </p:spPr>
        <p:txBody>
          <a:bodyPr wrap="square" rtlCol="0">
            <a:spAutoFit/>
          </a:bodyPr>
          <a:lstStyle/>
          <a:p>
            <a:pPr marL="0" marR="0" lvl="0" indent="0" algn="r" defTabSz="274320" rtl="0" eaLnBrk="1" fontAlgn="auto" latinLnBrk="0" hangingPunct="1">
              <a:lnSpc>
                <a:spcPct val="100000"/>
              </a:lnSpc>
              <a:spcBef>
                <a:spcPts val="0"/>
              </a:spcBef>
              <a:spcAft>
                <a:spcPts val="0"/>
              </a:spcAft>
              <a:buClrTx/>
              <a:buSzTx/>
              <a:buFontTx/>
              <a:buNone/>
              <a:tabLst/>
              <a:defRPr/>
            </a:pPr>
            <a:r>
              <a:rPr kumimoji="0" lang="da-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rPr>
              <a:t>$123,876</a:t>
            </a:r>
            <a:endParaRPr kumimoji="0" lang="en-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endParaRPr>
          </a:p>
        </p:txBody>
      </p:sp>
      <p:sp>
        <p:nvSpPr>
          <p:cNvPr id="40" name="TextBox 39">
            <a:extLst>
              <a:ext uri="{FF2B5EF4-FFF2-40B4-BE49-F238E27FC236}">
                <a16:creationId xmlns:a16="http://schemas.microsoft.com/office/drawing/2014/main" id="{91D8562F-6826-4613-9813-314A1380D808}"/>
              </a:ext>
            </a:extLst>
          </p:cNvPr>
          <p:cNvSpPr txBox="1"/>
          <p:nvPr/>
        </p:nvSpPr>
        <p:spPr>
          <a:xfrm>
            <a:off x="7165356" y="869676"/>
            <a:ext cx="656925" cy="203133"/>
          </a:xfrm>
          <a:prstGeom prst="rect">
            <a:avLst/>
          </a:prstGeom>
          <a:solidFill>
            <a:schemeClr val="bg1"/>
          </a:solidFill>
        </p:spPr>
        <p:txBody>
          <a:bodyPr wrap="square" rtlCol="0">
            <a:spAutoFit/>
          </a:bodyPr>
          <a:lstStyle/>
          <a:p>
            <a:pPr marL="0" marR="0" lvl="0" indent="0" algn="r" defTabSz="274320" rtl="0" eaLnBrk="1" fontAlgn="auto" latinLnBrk="0" hangingPunct="1">
              <a:lnSpc>
                <a:spcPct val="100000"/>
              </a:lnSpc>
              <a:spcBef>
                <a:spcPts val="0"/>
              </a:spcBef>
              <a:spcAft>
                <a:spcPts val="0"/>
              </a:spcAft>
              <a:buClrTx/>
              <a:buSzTx/>
              <a:buFontTx/>
              <a:buNone/>
              <a:tabLst/>
              <a:defRPr/>
            </a:pPr>
            <a:r>
              <a:rPr kumimoji="0" lang="da-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Balance</a:t>
            </a:r>
            <a:endParaRPr kumimoji="0" lang="en-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grpSp>
        <p:nvGrpSpPr>
          <p:cNvPr id="21" name="Group 20">
            <a:extLst>
              <a:ext uri="{FF2B5EF4-FFF2-40B4-BE49-F238E27FC236}">
                <a16:creationId xmlns:a16="http://schemas.microsoft.com/office/drawing/2014/main" id="{4B68C421-2113-4F11-AFF3-5FBF440C92A7}"/>
              </a:ext>
            </a:extLst>
          </p:cNvPr>
          <p:cNvGrpSpPr/>
          <p:nvPr/>
        </p:nvGrpSpPr>
        <p:grpSpPr>
          <a:xfrm>
            <a:off x="1460372" y="1703864"/>
            <a:ext cx="6361909" cy="449524"/>
            <a:chOff x="1416365" y="2839774"/>
            <a:chExt cx="10603182" cy="749206"/>
          </a:xfrm>
        </p:grpSpPr>
        <p:pic>
          <p:nvPicPr>
            <p:cNvPr id="17" name="Picture 16">
              <a:extLst>
                <a:ext uri="{FF2B5EF4-FFF2-40B4-BE49-F238E27FC236}">
                  <a16:creationId xmlns:a16="http://schemas.microsoft.com/office/drawing/2014/main" id="{B0B4C45E-203D-49AC-B982-ACA2AECDF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365" y="2839774"/>
              <a:ext cx="10603182" cy="749206"/>
            </a:xfrm>
            <a:prstGeom prst="rect">
              <a:avLst/>
            </a:prstGeom>
          </p:spPr>
        </p:pic>
        <p:sp>
          <p:nvSpPr>
            <p:cNvPr id="19" name="TextBox 18">
              <a:extLst>
                <a:ext uri="{FF2B5EF4-FFF2-40B4-BE49-F238E27FC236}">
                  <a16:creationId xmlns:a16="http://schemas.microsoft.com/office/drawing/2014/main" id="{89DB5037-1FA8-4C56-8B38-D50636341CFB}"/>
                </a:ext>
              </a:extLst>
            </p:cNvPr>
            <p:cNvSpPr txBox="1"/>
            <p:nvPr/>
          </p:nvSpPr>
          <p:spPr>
            <a:xfrm>
              <a:off x="2006600" y="3008079"/>
              <a:ext cx="1006027" cy="369331"/>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My Item</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grpSp>
      <p:grpSp>
        <p:nvGrpSpPr>
          <p:cNvPr id="27" name="Group 26">
            <a:extLst>
              <a:ext uri="{FF2B5EF4-FFF2-40B4-BE49-F238E27FC236}">
                <a16:creationId xmlns:a16="http://schemas.microsoft.com/office/drawing/2014/main" id="{50CBD3EA-6464-807E-B2B3-10C2EFED0AC8}"/>
              </a:ext>
            </a:extLst>
          </p:cNvPr>
          <p:cNvGrpSpPr/>
          <p:nvPr/>
        </p:nvGrpSpPr>
        <p:grpSpPr>
          <a:xfrm>
            <a:off x="1489501" y="1192676"/>
            <a:ext cx="1116491" cy="221599"/>
            <a:chOff x="13411200" y="2209511"/>
            <a:chExt cx="1860818" cy="369331"/>
          </a:xfrm>
        </p:grpSpPr>
        <p:sp>
          <p:nvSpPr>
            <p:cNvPr id="29" name="TextBox 28">
              <a:extLst>
                <a:ext uri="{FF2B5EF4-FFF2-40B4-BE49-F238E27FC236}">
                  <a16:creationId xmlns:a16="http://schemas.microsoft.com/office/drawing/2014/main" id="{8FF3E75B-8C71-26AC-3AF4-DD550101793C}"/>
                </a:ext>
              </a:extLst>
            </p:cNvPr>
            <p:cNvSpPr txBox="1"/>
            <p:nvPr/>
          </p:nvSpPr>
          <p:spPr>
            <a:xfrm>
              <a:off x="13411200" y="2209511"/>
              <a:ext cx="1860818" cy="369331"/>
            </a:xfrm>
            <a:prstGeom prst="rect">
              <a:avLst/>
            </a:prstGeom>
            <a:solidFill>
              <a:schemeClr val="bg1">
                <a:lumMod val="85000"/>
              </a:schemeClr>
            </a:solidFill>
            <a:ln>
              <a:solidFill>
                <a:schemeClr val="tx1"/>
              </a:solidFill>
            </a:ln>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Spring sale 2022</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pic>
          <p:nvPicPr>
            <p:cNvPr id="31" name="Graphic 30" descr="Close outline">
              <a:extLst>
                <a:ext uri="{FF2B5EF4-FFF2-40B4-BE49-F238E27FC236}">
                  <a16:creationId xmlns:a16="http://schemas.microsoft.com/office/drawing/2014/main" id="{32614AB6-D078-FEB4-A960-1B78323310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61596" y="2221050"/>
              <a:ext cx="278334" cy="278334"/>
            </a:xfrm>
            <a:prstGeom prst="rect">
              <a:avLst/>
            </a:prstGeom>
          </p:spPr>
        </p:pic>
      </p:grpSp>
      <p:grpSp>
        <p:nvGrpSpPr>
          <p:cNvPr id="33" name="Group 32">
            <a:extLst>
              <a:ext uri="{FF2B5EF4-FFF2-40B4-BE49-F238E27FC236}">
                <a16:creationId xmlns:a16="http://schemas.microsoft.com/office/drawing/2014/main" id="{9690B1FF-845E-7B51-3BE9-C473988B14AC}"/>
              </a:ext>
            </a:extLst>
          </p:cNvPr>
          <p:cNvGrpSpPr/>
          <p:nvPr/>
        </p:nvGrpSpPr>
        <p:grpSpPr>
          <a:xfrm>
            <a:off x="2750755" y="1192673"/>
            <a:ext cx="785474" cy="221599"/>
            <a:chOff x="15513290" y="2209510"/>
            <a:chExt cx="1309124" cy="369333"/>
          </a:xfrm>
        </p:grpSpPr>
        <p:sp>
          <p:nvSpPr>
            <p:cNvPr id="35" name="TextBox 34">
              <a:extLst>
                <a:ext uri="{FF2B5EF4-FFF2-40B4-BE49-F238E27FC236}">
                  <a16:creationId xmlns:a16="http://schemas.microsoft.com/office/drawing/2014/main" id="{75E3474D-A990-FF78-BC97-294EF3FFC013}"/>
                </a:ext>
              </a:extLst>
            </p:cNvPr>
            <p:cNvSpPr txBox="1"/>
            <p:nvPr/>
          </p:nvSpPr>
          <p:spPr>
            <a:xfrm>
              <a:off x="15513290" y="2209510"/>
              <a:ext cx="1309124" cy="369333"/>
            </a:xfrm>
            <a:prstGeom prst="rect">
              <a:avLst/>
            </a:prstGeom>
            <a:solidFill>
              <a:schemeClr val="bg1">
                <a:lumMod val="85000"/>
              </a:schemeClr>
            </a:solidFill>
            <a:ln>
              <a:solidFill>
                <a:schemeClr val="tx1"/>
              </a:solidFill>
            </a:ln>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Checkup</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pic>
          <p:nvPicPr>
            <p:cNvPr id="37" name="Graphic 36" descr="Close outline">
              <a:extLst>
                <a:ext uri="{FF2B5EF4-FFF2-40B4-BE49-F238E27FC236}">
                  <a16:creationId xmlns:a16="http://schemas.microsoft.com/office/drawing/2014/main" id="{C0A1FEE7-96E0-F20C-E249-ACA9C00360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511922" y="2221050"/>
              <a:ext cx="278334" cy="278334"/>
            </a:xfrm>
            <a:prstGeom prst="rect">
              <a:avLst/>
            </a:prstGeom>
          </p:spPr>
        </p:pic>
      </p:grpSp>
      <p:grpSp>
        <p:nvGrpSpPr>
          <p:cNvPr id="56" name="Group 55">
            <a:extLst>
              <a:ext uri="{FF2B5EF4-FFF2-40B4-BE49-F238E27FC236}">
                <a16:creationId xmlns:a16="http://schemas.microsoft.com/office/drawing/2014/main" id="{DAE93EE7-C9DB-99E2-FEF7-78EAB16468C4}"/>
              </a:ext>
            </a:extLst>
          </p:cNvPr>
          <p:cNvGrpSpPr/>
          <p:nvPr/>
        </p:nvGrpSpPr>
        <p:grpSpPr>
          <a:xfrm>
            <a:off x="3680992" y="1192675"/>
            <a:ext cx="217834" cy="221599"/>
            <a:chOff x="6909067" y="1959120"/>
            <a:chExt cx="363056" cy="369331"/>
          </a:xfrm>
        </p:grpSpPr>
        <p:sp>
          <p:nvSpPr>
            <p:cNvPr id="23" name="TextBox 22">
              <a:extLst>
                <a:ext uri="{FF2B5EF4-FFF2-40B4-BE49-F238E27FC236}">
                  <a16:creationId xmlns:a16="http://schemas.microsoft.com/office/drawing/2014/main" id="{8375188C-1A3B-DE23-7257-D13210DD13E7}"/>
                </a:ext>
              </a:extLst>
            </p:cNvPr>
            <p:cNvSpPr txBox="1"/>
            <p:nvPr/>
          </p:nvSpPr>
          <p:spPr>
            <a:xfrm>
              <a:off x="6909067" y="1959120"/>
              <a:ext cx="363056" cy="369331"/>
            </a:xfrm>
            <a:prstGeom prst="rect">
              <a:avLst/>
            </a:prstGeom>
            <a:solidFill>
              <a:schemeClr val="bg1">
                <a:lumMod val="85000"/>
              </a:schemeClr>
            </a:solidFill>
            <a:ln>
              <a:solidFill>
                <a:schemeClr val="tx1"/>
              </a:solidFill>
            </a:ln>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pic>
          <p:nvPicPr>
            <p:cNvPr id="25" name="Graphic 24" descr="Add outline">
              <a:extLst>
                <a:ext uri="{FF2B5EF4-FFF2-40B4-BE49-F238E27FC236}">
                  <a16:creationId xmlns:a16="http://schemas.microsoft.com/office/drawing/2014/main" id="{FE7FEC0D-58BC-C893-1C13-01245FC4E7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42235" y="1974990"/>
              <a:ext cx="285491" cy="285491"/>
            </a:xfrm>
            <a:prstGeom prst="rect">
              <a:avLst/>
            </a:prstGeom>
          </p:spPr>
        </p:pic>
      </p:grpSp>
      <p:sp>
        <p:nvSpPr>
          <p:cNvPr id="13" name="Title 1">
            <a:extLst>
              <a:ext uri="{FF2B5EF4-FFF2-40B4-BE49-F238E27FC236}">
                <a16:creationId xmlns:a16="http://schemas.microsoft.com/office/drawing/2014/main" id="{143F0792-6574-823E-3CD1-401ADD48CF37}"/>
              </a:ext>
            </a:extLst>
          </p:cNvPr>
          <p:cNvSpPr txBox="1">
            <a:spLocks/>
          </p:cNvSpPr>
          <p:nvPr/>
        </p:nvSpPr>
        <p:spPr>
          <a:xfrm>
            <a:off x="355780" y="5497922"/>
            <a:ext cx="11358699" cy="1325563"/>
          </a:xfrm>
          <a:prstGeom prst="rect">
            <a:avLst/>
          </a:prstGeom>
          <a:solidFill>
            <a:schemeClr val="bg2">
              <a:lumMod val="90000"/>
            </a:schemeClr>
          </a:solidFill>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a:ln>
                  <a:noFill/>
                </a:ln>
                <a:solidFill>
                  <a:prstClr val="black"/>
                </a:solidFill>
                <a:effectLst/>
                <a:uLnTx/>
                <a:uFillTx/>
                <a:latin typeface="Calibri Light" panose="020F0302020204030204"/>
                <a:ea typeface="+mj-ea"/>
                <a:cs typeface="+mj-cs"/>
              </a:rPr>
              <a:t>Example: </a:t>
            </a:r>
            <a:r>
              <a:rPr kumimoji="0" lang="en-GB" sz="6000" b="1" i="0" u="none" strike="noStrike" kern="1200" cap="none" spc="0" normalizeH="0" baseline="0" noProof="0">
                <a:ln>
                  <a:noFill/>
                </a:ln>
                <a:solidFill>
                  <a:prstClr val="black"/>
                </a:solidFill>
                <a:effectLst/>
                <a:uLnTx/>
                <a:uFillTx/>
                <a:latin typeface="Calibri Light" panose="020F0302020204030204"/>
                <a:ea typeface="+mj-ea"/>
                <a:cs typeface="+mj-cs"/>
              </a:rPr>
              <a:t>placeholder page</a:t>
            </a:r>
            <a:r>
              <a:rPr kumimoji="0" lang="en-GB" sz="6000" b="0" i="0" u="none" strike="noStrike" kern="1200" cap="none" spc="0" normalizeH="0" baseline="0" noProof="0">
                <a:ln>
                  <a:noFill/>
                </a:ln>
                <a:solidFill>
                  <a:prstClr val="black"/>
                </a:solidFill>
                <a:effectLst/>
                <a:uLnTx/>
                <a:uFillTx/>
                <a:latin typeface="Calibri Light" panose="020F0302020204030204"/>
                <a:ea typeface="+mj-ea"/>
                <a:cs typeface="+mj-cs"/>
              </a:rPr>
              <a:t> for a </a:t>
            </a:r>
            <a:r>
              <a:rPr kumimoji="0" lang="en-GB" sz="6000" b="0" i="1" u="none" strike="noStrike" kern="1200" cap="none" spc="0" normalizeH="0" baseline="0" noProof="0">
                <a:ln>
                  <a:noFill/>
                </a:ln>
                <a:solidFill>
                  <a:prstClr val="black"/>
                </a:solidFill>
                <a:effectLst/>
                <a:uLnTx/>
                <a:uFillTx/>
                <a:latin typeface="Calibri Light" panose="020F0302020204030204"/>
                <a:ea typeface="+mj-ea"/>
                <a:cs typeface="+mj-cs"/>
              </a:rPr>
              <a:t>PBI </a:t>
            </a:r>
            <a:r>
              <a:rPr kumimoji="0" lang="en-GB" sz="6000" b="0" i="1" u="none" strike="noStrike" kern="1200" cap="none" spc="0" normalizeH="0" baseline="0" noProof="0">
                <a:ln>
                  <a:noFill/>
                </a:ln>
                <a:solidFill>
                  <a:schemeClr val="accent1"/>
                </a:solidFill>
                <a:effectLst/>
                <a:uLnTx/>
                <a:uFillTx/>
                <a:latin typeface="Calibri Light" panose="020F0302020204030204"/>
                <a:ea typeface="+mj-ea"/>
                <a:cs typeface="+mj-cs"/>
              </a:rPr>
              <a:t>metrics scorecard</a:t>
            </a:r>
            <a:r>
              <a:rPr kumimoji="0" lang="en-GB" sz="6000" b="0" i="0" u="none" strike="noStrike" kern="1200" cap="none" spc="0" normalizeH="0" baseline="0" noProof="0">
                <a:ln>
                  <a:noFill/>
                </a:ln>
                <a:solidFill>
                  <a:prstClr val="black"/>
                </a:solidFill>
                <a:effectLst/>
                <a:uLnTx/>
                <a:uFillTx/>
                <a:latin typeface="Calibri Light" panose="020F0302020204030204"/>
                <a:ea typeface="+mj-ea"/>
                <a:cs typeface="+mj-cs"/>
              </a:rPr>
              <a:t> on the sales app</a:t>
            </a:r>
            <a:endParaRPr kumimoji="0" lang="da-DK" sz="60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pic>
        <p:nvPicPr>
          <p:cNvPr id="3" name="Picture 2">
            <a:extLst>
              <a:ext uri="{FF2B5EF4-FFF2-40B4-BE49-F238E27FC236}">
                <a16:creationId xmlns:a16="http://schemas.microsoft.com/office/drawing/2014/main" id="{7493190F-BEE5-E9FF-CDA7-6A936FC4B38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47893" y="850734"/>
            <a:ext cx="11144107" cy="4634553"/>
          </a:xfrm>
          <a:prstGeom prst="rect">
            <a:avLst/>
          </a:prstGeom>
        </p:spPr>
      </p:pic>
      <p:grpSp>
        <p:nvGrpSpPr>
          <p:cNvPr id="46" name="Group 45">
            <a:extLst>
              <a:ext uri="{FF2B5EF4-FFF2-40B4-BE49-F238E27FC236}">
                <a16:creationId xmlns:a16="http://schemas.microsoft.com/office/drawing/2014/main" id="{4BFCC3D7-717D-4392-DEC5-B1AA9A4E94C7}"/>
              </a:ext>
            </a:extLst>
          </p:cNvPr>
          <p:cNvGrpSpPr/>
          <p:nvPr/>
        </p:nvGrpSpPr>
        <p:grpSpPr>
          <a:xfrm>
            <a:off x="1385170" y="678522"/>
            <a:ext cx="4727185" cy="3140163"/>
            <a:chOff x="7531996" y="544029"/>
            <a:chExt cx="7878643" cy="4470750"/>
          </a:xfrm>
        </p:grpSpPr>
        <p:pic>
          <p:nvPicPr>
            <p:cNvPr id="47" name="Picture 46">
              <a:extLst>
                <a:ext uri="{FF2B5EF4-FFF2-40B4-BE49-F238E27FC236}">
                  <a16:creationId xmlns:a16="http://schemas.microsoft.com/office/drawing/2014/main" id="{ACF1C9AA-9F0A-2C19-C316-A47B2A0AA1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531996" y="544029"/>
              <a:ext cx="7878643" cy="4470750"/>
            </a:xfrm>
            <a:prstGeom prst="rect">
              <a:avLst/>
            </a:prstGeom>
          </p:spPr>
        </p:pic>
        <p:sp>
          <p:nvSpPr>
            <p:cNvPr id="48" name="TextBox 47">
              <a:extLst>
                <a:ext uri="{FF2B5EF4-FFF2-40B4-BE49-F238E27FC236}">
                  <a16:creationId xmlns:a16="http://schemas.microsoft.com/office/drawing/2014/main" id="{B7DEC315-4800-7F7E-2A72-D98B331D15F8}"/>
                </a:ext>
              </a:extLst>
            </p:cNvPr>
            <p:cNvSpPr txBox="1"/>
            <p:nvPr/>
          </p:nvSpPr>
          <p:spPr>
            <a:xfrm>
              <a:off x="7926989" y="990423"/>
              <a:ext cx="4115944" cy="3364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panose="020B0502040204020203" pitchFamily="34" charset="0"/>
                </a:rPr>
                <a:t>Sales scorecard</a:t>
              </a:r>
            </a:p>
          </p:txBody>
        </p:sp>
        <p:sp>
          <p:nvSpPr>
            <p:cNvPr id="49" name="TextBox 48">
              <a:extLst>
                <a:ext uri="{FF2B5EF4-FFF2-40B4-BE49-F238E27FC236}">
                  <a16:creationId xmlns:a16="http://schemas.microsoft.com/office/drawing/2014/main" id="{4B127643-532B-55B3-53D0-E699CBEAAC46}"/>
                </a:ext>
              </a:extLst>
            </p:cNvPr>
            <p:cNvSpPr txBox="1"/>
            <p:nvPr/>
          </p:nvSpPr>
          <p:spPr>
            <a:xfrm>
              <a:off x="7926988" y="1570834"/>
              <a:ext cx="7045743" cy="1983834"/>
            </a:xfrm>
            <a:prstGeom prst="rect">
              <a:avLst/>
            </a:prstGeom>
            <a:noFill/>
          </p:spPr>
          <p:txBody>
            <a:bodyPr wrap="square" rtlCol="0">
              <a:spAutoFit/>
            </a:bodyPr>
            <a:lstStyle/>
            <a:p>
              <a:pPr marL="0" marR="0" lvl="0" indent="0" algn="l" defTabSz="914400" rtl="0" eaLnBrk="1" fontAlgn="auto" latinLnBrk="0" hangingPunct="1">
                <a:lnSpc>
                  <a:spcPts val="1140"/>
                </a:lnSpc>
                <a:spcBef>
                  <a:spcPts val="0"/>
                </a:spcBef>
                <a:spcAft>
                  <a:spcPts val="0"/>
                </a:spcAft>
                <a:buClrTx/>
                <a:buSzTx/>
                <a:buFontTx/>
                <a:buNone/>
                <a:tabLst/>
                <a:defRPr/>
              </a:pPr>
              <a:r>
                <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Use the sales scorecard to help you track and evaluate the performance of individual sales people or teams based on key metrics and goals. Examples are</a:t>
              </a:r>
            </a:p>
            <a:p>
              <a:pPr marL="0" marR="0" lvl="0" indent="0" algn="l" defTabSz="914400" rtl="0" eaLnBrk="1" fontAlgn="auto" latinLnBrk="0" hangingPunct="1">
                <a:lnSpc>
                  <a:spcPts val="1140"/>
                </a:lnSpc>
                <a:spcBef>
                  <a:spcPts val="0"/>
                </a:spcBef>
                <a:spcAft>
                  <a:spcPts val="0"/>
                </a:spcAft>
                <a:buClrTx/>
                <a:buSzTx/>
                <a:buFontTx/>
                <a:buNone/>
                <a:tabLst/>
                <a:defRPr/>
              </a:pPr>
              <a:endPar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ts val="1140"/>
                </a:lnSpc>
                <a:spcBef>
                  <a:spcPts val="0"/>
                </a:spcBef>
                <a:spcAft>
                  <a:spcPts val="0"/>
                </a:spcAft>
                <a:buClrTx/>
                <a:buSzTx/>
                <a:buFont typeface="Arial" panose="020B0604020202020204" pitchFamily="34" charset="0"/>
                <a:buChar char="•"/>
                <a:tabLst/>
                <a:defRPr/>
              </a:pPr>
              <a:r>
                <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Monitor and measure their progress and achievements against their targets and benchmarks</a:t>
              </a:r>
            </a:p>
            <a:p>
              <a:pPr marL="171450" marR="0" lvl="0" indent="-171450" algn="l" defTabSz="914400" rtl="0" eaLnBrk="1" fontAlgn="auto" latinLnBrk="0" hangingPunct="1">
                <a:lnSpc>
                  <a:spcPts val="1140"/>
                </a:lnSpc>
                <a:spcBef>
                  <a:spcPts val="0"/>
                </a:spcBef>
                <a:spcAft>
                  <a:spcPts val="0"/>
                </a:spcAft>
                <a:buClrTx/>
                <a:buSzTx/>
                <a:buFont typeface="Arial" panose="020B0604020202020204" pitchFamily="34" charset="0"/>
                <a:buChar char="•"/>
                <a:tabLst/>
                <a:defRPr/>
              </a:pPr>
              <a:r>
                <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Identify strengths and weaknesses, as well as areas for improvement and coaching</a:t>
              </a:r>
            </a:p>
            <a:p>
              <a:pPr marL="171450" marR="0" lvl="0" indent="-171450" algn="l" defTabSz="914400" rtl="0" eaLnBrk="1" fontAlgn="auto" latinLnBrk="0" hangingPunct="1">
                <a:lnSpc>
                  <a:spcPts val="1140"/>
                </a:lnSpc>
                <a:spcBef>
                  <a:spcPts val="0"/>
                </a:spcBef>
                <a:spcAft>
                  <a:spcPts val="0"/>
                </a:spcAft>
                <a:buClrTx/>
                <a:buSzTx/>
                <a:buFont typeface="Arial" panose="020B0604020202020204" pitchFamily="34" charset="0"/>
                <a:buChar char="•"/>
                <a:tabLst/>
                <a:defRPr/>
              </a:pPr>
              <a:r>
                <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Motivate and incentivize the sales force by creating healthy competition and recognition</a:t>
              </a:r>
            </a:p>
            <a:p>
              <a:pPr marL="171450" marR="0" lvl="0" indent="-171450" algn="l" defTabSz="914400" rtl="0" eaLnBrk="1" fontAlgn="auto" latinLnBrk="0" hangingPunct="1">
                <a:lnSpc>
                  <a:spcPts val="1140"/>
                </a:lnSpc>
                <a:spcBef>
                  <a:spcPts val="0"/>
                </a:spcBef>
                <a:spcAft>
                  <a:spcPts val="0"/>
                </a:spcAft>
                <a:buClrTx/>
                <a:buSzTx/>
                <a:buFont typeface="Arial" panose="020B0604020202020204" pitchFamily="34" charset="0"/>
                <a:buChar char="•"/>
                <a:tabLst/>
                <a:defRPr/>
              </a:pPr>
              <a:r>
                <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Align the sales activities with the desired outcomes and optimize the sales process</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50" name="TextBox 49">
              <a:extLst>
                <a:ext uri="{FF2B5EF4-FFF2-40B4-BE49-F238E27FC236}">
                  <a16:creationId xmlns:a16="http://schemas.microsoft.com/office/drawing/2014/main" id="{E3733E6B-4588-4894-58CD-23BCA3E1736A}"/>
                </a:ext>
              </a:extLst>
            </p:cNvPr>
            <p:cNvSpPr txBox="1"/>
            <p:nvPr/>
          </p:nvSpPr>
          <p:spPr>
            <a:xfrm>
              <a:off x="10938487" y="3942457"/>
              <a:ext cx="1365349" cy="270342"/>
            </a:xfrm>
            <a:prstGeom prst="rect">
              <a:avLst/>
            </a:prstGeom>
            <a:noFill/>
          </p:spPr>
          <p:txBody>
            <a:bodyPr wrap="square" rtlCol="0">
              <a:spAutoFit/>
            </a:bodyPr>
            <a:lstStyle/>
            <a:p>
              <a:pPr marL="0" marR="0" lvl="0" indent="0" algn="ctr" defTabSz="914400" rtl="0" eaLnBrk="1" fontAlgn="auto" latinLnBrk="0" hangingPunct="1">
                <a:lnSpc>
                  <a:spcPts val="1140"/>
                </a:lnSpc>
                <a:spcBef>
                  <a:spcPts val="0"/>
                </a:spcBef>
                <a:spcAft>
                  <a:spcPts val="0"/>
                </a:spcAft>
                <a:buClrTx/>
                <a:buSzTx/>
                <a:buFontTx/>
                <a:buNone/>
                <a:tabLst/>
                <a:defRPr/>
              </a:pPr>
              <a:r>
                <a:rPr kumimoji="0" lang="en-US" sz="84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rPr>
                <a:t>  Learn more</a:t>
              </a:r>
              <a:endParaRPr kumimoji="0" lang="en-DK" sz="84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endParaRPr>
            </a:p>
          </p:txBody>
        </p:sp>
        <p:sp>
          <p:nvSpPr>
            <p:cNvPr id="51" name="TextBox 50">
              <a:extLst>
                <a:ext uri="{FF2B5EF4-FFF2-40B4-BE49-F238E27FC236}">
                  <a16:creationId xmlns:a16="http://schemas.microsoft.com/office/drawing/2014/main" id="{A30A35C4-270B-2381-7AD1-4BF72D2C7475}"/>
                </a:ext>
              </a:extLst>
            </p:cNvPr>
            <p:cNvSpPr txBox="1"/>
            <p:nvPr/>
          </p:nvSpPr>
          <p:spPr>
            <a:xfrm>
              <a:off x="13373250" y="3942800"/>
              <a:ext cx="914397" cy="370935"/>
            </a:xfrm>
            <a:prstGeom prst="rect">
              <a:avLst/>
            </a:prstGeom>
            <a:noFill/>
          </p:spPr>
          <p:txBody>
            <a:bodyPr wrap="square" rtlCol="0">
              <a:spAutoFit/>
            </a:bodyPr>
            <a:lstStyle/>
            <a:p>
              <a:pPr marL="0" marR="0" lvl="0" indent="0" algn="ctr" defTabSz="914400" rtl="0" eaLnBrk="1" fontAlgn="auto" latinLnBrk="0" hangingPunct="1">
                <a:lnSpc>
                  <a:spcPts val="1140"/>
                </a:lnSpc>
                <a:spcBef>
                  <a:spcPts val="0"/>
                </a:spcBef>
                <a:spcAft>
                  <a:spcPts val="0"/>
                </a:spcAft>
                <a:buClrTx/>
                <a:buSzTx/>
                <a:buFontTx/>
                <a:buNone/>
                <a:tabLst/>
                <a:defRPr/>
              </a:pPr>
              <a:r>
                <a:rPr kumimoji="0" lang="en-US" sz="84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Close</a:t>
              </a:r>
              <a:endParaRPr kumimoji="0" lang="en-DK" sz="84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2" name="Rectangle 51">
              <a:extLst>
                <a:ext uri="{FF2B5EF4-FFF2-40B4-BE49-F238E27FC236}">
                  <a16:creationId xmlns:a16="http://schemas.microsoft.com/office/drawing/2014/main" id="{AF333F3F-D9C2-629B-5353-AF9EE2831C92}"/>
                </a:ext>
              </a:extLst>
            </p:cNvPr>
            <p:cNvSpPr/>
            <p:nvPr/>
          </p:nvSpPr>
          <p:spPr>
            <a:xfrm rot="2700000">
              <a:off x="8092206" y="641642"/>
              <a:ext cx="315134" cy="377705"/>
            </a:xfrm>
            <a:prstGeom prst="rect">
              <a:avLst/>
            </a:prstGeom>
            <a:solidFill>
              <a:srgbClr val="B2E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08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909639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BF2EB8-A9FB-400D-8575-11E657A7F7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0553" y="1191"/>
            <a:ext cx="10958719" cy="6856809"/>
          </a:xfrm>
          <a:prstGeom prst="rect">
            <a:avLst/>
          </a:prstGeom>
        </p:spPr>
      </p:pic>
      <p:sp>
        <p:nvSpPr>
          <p:cNvPr id="12" name="TextBox 11">
            <a:extLst>
              <a:ext uri="{FF2B5EF4-FFF2-40B4-BE49-F238E27FC236}">
                <a16:creationId xmlns:a16="http://schemas.microsoft.com/office/drawing/2014/main" id="{D1A4ACE1-C1A1-4D6F-ADD7-C32D7FB07A8B}"/>
              </a:ext>
            </a:extLst>
          </p:cNvPr>
          <p:cNvSpPr txBox="1"/>
          <p:nvPr/>
        </p:nvSpPr>
        <p:spPr>
          <a:xfrm>
            <a:off x="8620722" y="2487418"/>
            <a:ext cx="1429270"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rPr>
              <a:t>My Contact Mail Adress</a:t>
            </a:r>
            <a:endParaRPr kumimoji="0" lang="en-DK" sz="8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9B7C55BB-5F71-4A21-9E57-255D4BB40F6F}"/>
              </a:ext>
            </a:extLst>
          </p:cNvPr>
          <p:cNvSpPr txBox="1"/>
          <p:nvPr/>
        </p:nvSpPr>
        <p:spPr>
          <a:xfrm>
            <a:off x="8608652" y="2705798"/>
            <a:ext cx="1441340"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Contact Phone No.</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16" name="TextBox 15">
            <a:extLst>
              <a:ext uri="{FF2B5EF4-FFF2-40B4-BE49-F238E27FC236}">
                <a16:creationId xmlns:a16="http://schemas.microsoft.com/office/drawing/2014/main" id="{0C05AAD8-2420-4210-A31C-FFE1CF858A93}"/>
              </a:ext>
            </a:extLst>
          </p:cNvPr>
          <p:cNvSpPr txBox="1"/>
          <p:nvPr/>
        </p:nvSpPr>
        <p:spPr>
          <a:xfrm>
            <a:off x="8608652" y="2936683"/>
            <a:ext cx="2180122"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Contact Postal Adress</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A71D1B1C-33D1-44C6-B54C-4BB8E0EFB888}"/>
              </a:ext>
            </a:extLst>
          </p:cNvPr>
          <p:cNvSpPr txBox="1"/>
          <p:nvPr/>
        </p:nvSpPr>
        <p:spPr>
          <a:xfrm>
            <a:off x="8396896" y="4139261"/>
            <a:ext cx="343843" cy="313932"/>
          </a:xfrm>
          <a:prstGeom prst="rect">
            <a:avLst/>
          </a:prstGeom>
          <a:solidFill>
            <a:schemeClr val="bg1"/>
          </a:solidFill>
        </p:spPr>
        <p:txBody>
          <a:bodyPr wrap="square" rtlCol="0" anchor="ctr">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14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rPr>
              <a:t>1</a:t>
            </a:r>
            <a:endParaRPr kumimoji="0" lang="en-DK" sz="14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A7A00F9A-01C6-4628-916F-FAA4141E4675}"/>
              </a:ext>
            </a:extLst>
          </p:cNvPr>
          <p:cNvSpPr txBox="1"/>
          <p:nvPr/>
        </p:nvSpPr>
        <p:spPr>
          <a:xfrm>
            <a:off x="8406521" y="3937390"/>
            <a:ext cx="656925" cy="313932"/>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Cue </a:t>
            </a:r>
          </a:p>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Title</a:t>
            </a:r>
            <a:endParaRPr kumimoji="0" lang="en-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7CAF50C8-58B9-47E9-B833-7581035EF7F4}"/>
              </a:ext>
            </a:extLst>
          </p:cNvPr>
          <p:cNvSpPr txBox="1"/>
          <p:nvPr/>
        </p:nvSpPr>
        <p:spPr>
          <a:xfrm>
            <a:off x="8387923" y="3578619"/>
            <a:ext cx="2216218" cy="240066"/>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rPr>
              <a:t>My Factbox Section Header</a:t>
            </a:r>
            <a:endParaRPr kumimoji="0" lang="en-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endParaRPr>
          </a:p>
        </p:txBody>
      </p:sp>
      <p:sp>
        <p:nvSpPr>
          <p:cNvPr id="24" name="TextBox 23">
            <a:extLst>
              <a:ext uri="{FF2B5EF4-FFF2-40B4-BE49-F238E27FC236}">
                <a16:creationId xmlns:a16="http://schemas.microsoft.com/office/drawing/2014/main" id="{558DD708-9744-407F-8E4B-9677A15B9EE6}"/>
              </a:ext>
            </a:extLst>
          </p:cNvPr>
          <p:cNvSpPr txBox="1"/>
          <p:nvPr/>
        </p:nvSpPr>
        <p:spPr>
          <a:xfrm>
            <a:off x="1473040" y="3734258"/>
            <a:ext cx="1327192" cy="240066"/>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rPr>
              <a:t>My Section Header</a:t>
            </a:r>
            <a:endParaRPr kumimoji="0" lang="en-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endParaRPr>
          </a:p>
        </p:txBody>
      </p:sp>
      <p:sp>
        <p:nvSpPr>
          <p:cNvPr id="26" name="TextBox 25">
            <a:extLst>
              <a:ext uri="{FF2B5EF4-FFF2-40B4-BE49-F238E27FC236}">
                <a16:creationId xmlns:a16="http://schemas.microsoft.com/office/drawing/2014/main" id="{67E69166-EEA6-4ADA-86DC-172E62B19A0A}"/>
              </a:ext>
            </a:extLst>
          </p:cNvPr>
          <p:cNvSpPr txBox="1"/>
          <p:nvPr/>
        </p:nvSpPr>
        <p:spPr>
          <a:xfrm>
            <a:off x="1454442" y="524603"/>
            <a:ext cx="2347840"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Sales </a:t>
            </a:r>
            <a:r>
              <a:rPr kumimoji="0" lang="da-DK" sz="840" b="0" i="0" u="none" strike="noStrike" kern="1200" cap="none" spc="0" normalizeH="0" baseline="0" noProof="0" err="1">
                <a:ln>
                  <a:noFill/>
                </a:ln>
                <a:solidFill>
                  <a:srgbClr val="2C2C2C"/>
                </a:solidFill>
                <a:effectLst/>
                <a:uLnTx/>
                <a:uFillTx/>
                <a:latin typeface="Segoe UI" panose="020B0502040204020203" pitchFamily="34" charset="0"/>
                <a:ea typeface="+mn-ea"/>
                <a:cs typeface="Segoe UI" panose="020B0502040204020203" pitchFamily="34" charset="0"/>
              </a:rPr>
              <a:t>key</a:t>
            </a: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 influencers</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A48FD60E-6243-45CA-A078-057EA939A9A6}"/>
              </a:ext>
            </a:extLst>
          </p:cNvPr>
          <p:cNvSpPr txBox="1"/>
          <p:nvPr/>
        </p:nvSpPr>
        <p:spPr>
          <a:xfrm>
            <a:off x="2401508" y="1492768"/>
            <a:ext cx="614620" cy="350865"/>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My Action</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30" name="TextBox 29">
            <a:extLst>
              <a:ext uri="{FF2B5EF4-FFF2-40B4-BE49-F238E27FC236}">
                <a16:creationId xmlns:a16="http://schemas.microsoft.com/office/drawing/2014/main" id="{5B7CD045-64B1-4DF1-98E0-3349AE30C929}"/>
              </a:ext>
            </a:extLst>
          </p:cNvPr>
          <p:cNvSpPr txBox="1"/>
          <p:nvPr/>
        </p:nvSpPr>
        <p:spPr>
          <a:xfrm>
            <a:off x="1460643" y="2335252"/>
            <a:ext cx="1109338"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Field Caption</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B32A8394-A14E-45DE-B1A7-1E6C8409AF36}"/>
              </a:ext>
            </a:extLst>
          </p:cNvPr>
          <p:cNvSpPr txBox="1"/>
          <p:nvPr/>
        </p:nvSpPr>
        <p:spPr>
          <a:xfrm>
            <a:off x="2928414" y="2345888"/>
            <a:ext cx="885926"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My Field Text</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34" name="TextBox 33">
            <a:extLst>
              <a:ext uri="{FF2B5EF4-FFF2-40B4-BE49-F238E27FC236}">
                <a16:creationId xmlns:a16="http://schemas.microsoft.com/office/drawing/2014/main" id="{D7C06B3A-672C-48E2-B86D-0B5B791094BC}"/>
              </a:ext>
            </a:extLst>
          </p:cNvPr>
          <p:cNvSpPr txBox="1"/>
          <p:nvPr/>
        </p:nvSpPr>
        <p:spPr>
          <a:xfrm>
            <a:off x="1485251" y="716384"/>
            <a:ext cx="3376290" cy="461665"/>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rPr>
              <a:t>Contoso DK</a:t>
            </a:r>
            <a:endParaRPr kumimoji="0" lang="en-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endParaRPr>
          </a:p>
        </p:txBody>
      </p:sp>
      <p:sp>
        <p:nvSpPr>
          <p:cNvPr id="36" name="TextBox 35">
            <a:extLst>
              <a:ext uri="{FF2B5EF4-FFF2-40B4-BE49-F238E27FC236}">
                <a16:creationId xmlns:a16="http://schemas.microsoft.com/office/drawing/2014/main" id="{128E6145-40DA-4619-BF8E-1047E8758C08}"/>
              </a:ext>
            </a:extLst>
          </p:cNvPr>
          <p:cNvSpPr txBox="1"/>
          <p:nvPr/>
        </p:nvSpPr>
        <p:spPr>
          <a:xfrm>
            <a:off x="6472338" y="963107"/>
            <a:ext cx="1349943" cy="461665"/>
          </a:xfrm>
          <a:prstGeom prst="rect">
            <a:avLst/>
          </a:prstGeom>
          <a:solidFill>
            <a:schemeClr val="bg1"/>
          </a:solidFill>
        </p:spPr>
        <p:txBody>
          <a:bodyPr wrap="square" rtlCol="0">
            <a:spAutoFit/>
          </a:bodyPr>
          <a:lstStyle/>
          <a:p>
            <a:pPr marL="0" marR="0" lvl="0" indent="0" algn="r" defTabSz="274320" rtl="0" eaLnBrk="1" fontAlgn="auto" latinLnBrk="0" hangingPunct="1">
              <a:lnSpc>
                <a:spcPct val="100000"/>
              </a:lnSpc>
              <a:spcBef>
                <a:spcPts val="0"/>
              </a:spcBef>
              <a:spcAft>
                <a:spcPts val="0"/>
              </a:spcAft>
              <a:buClrTx/>
              <a:buSzTx/>
              <a:buFontTx/>
              <a:buNone/>
              <a:tabLst/>
              <a:defRPr/>
            </a:pPr>
            <a:r>
              <a:rPr kumimoji="0" lang="da-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rPr>
              <a:t>$123,876</a:t>
            </a:r>
            <a:endParaRPr kumimoji="0" lang="en-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endParaRPr>
          </a:p>
        </p:txBody>
      </p:sp>
      <p:sp>
        <p:nvSpPr>
          <p:cNvPr id="40" name="TextBox 39">
            <a:extLst>
              <a:ext uri="{FF2B5EF4-FFF2-40B4-BE49-F238E27FC236}">
                <a16:creationId xmlns:a16="http://schemas.microsoft.com/office/drawing/2014/main" id="{91D8562F-6826-4613-9813-314A1380D808}"/>
              </a:ext>
            </a:extLst>
          </p:cNvPr>
          <p:cNvSpPr txBox="1"/>
          <p:nvPr/>
        </p:nvSpPr>
        <p:spPr>
          <a:xfrm>
            <a:off x="7165356" y="869676"/>
            <a:ext cx="656925" cy="203133"/>
          </a:xfrm>
          <a:prstGeom prst="rect">
            <a:avLst/>
          </a:prstGeom>
          <a:solidFill>
            <a:schemeClr val="bg1"/>
          </a:solidFill>
        </p:spPr>
        <p:txBody>
          <a:bodyPr wrap="square" rtlCol="0">
            <a:spAutoFit/>
          </a:bodyPr>
          <a:lstStyle/>
          <a:p>
            <a:pPr marL="0" marR="0" lvl="0" indent="0" algn="r" defTabSz="274320" rtl="0" eaLnBrk="1" fontAlgn="auto" latinLnBrk="0" hangingPunct="1">
              <a:lnSpc>
                <a:spcPct val="100000"/>
              </a:lnSpc>
              <a:spcBef>
                <a:spcPts val="0"/>
              </a:spcBef>
              <a:spcAft>
                <a:spcPts val="0"/>
              </a:spcAft>
              <a:buClrTx/>
              <a:buSzTx/>
              <a:buFontTx/>
              <a:buNone/>
              <a:tabLst/>
              <a:defRPr/>
            </a:pPr>
            <a:r>
              <a:rPr kumimoji="0" lang="da-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Balance</a:t>
            </a:r>
            <a:endParaRPr kumimoji="0" lang="en-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grpSp>
        <p:nvGrpSpPr>
          <p:cNvPr id="21" name="Group 20">
            <a:extLst>
              <a:ext uri="{FF2B5EF4-FFF2-40B4-BE49-F238E27FC236}">
                <a16:creationId xmlns:a16="http://schemas.microsoft.com/office/drawing/2014/main" id="{4B68C421-2113-4F11-AFF3-5FBF440C92A7}"/>
              </a:ext>
            </a:extLst>
          </p:cNvPr>
          <p:cNvGrpSpPr/>
          <p:nvPr/>
        </p:nvGrpSpPr>
        <p:grpSpPr>
          <a:xfrm>
            <a:off x="1460372" y="1703864"/>
            <a:ext cx="6361909" cy="449524"/>
            <a:chOff x="1416365" y="2839774"/>
            <a:chExt cx="10603182" cy="749206"/>
          </a:xfrm>
        </p:grpSpPr>
        <p:pic>
          <p:nvPicPr>
            <p:cNvPr id="17" name="Picture 16">
              <a:extLst>
                <a:ext uri="{FF2B5EF4-FFF2-40B4-BE49-F238E27FC236}">
                  <a16:creationId xmlns:a16="http://schemas.microsoft.com/office/drawing/2014/main" id="{B0B4C45E-203D-49AC-B982-ACA2AECDF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365" y="2839774"/>
              <a:ext cx="10603182" cy="749206"/>
            </a:xfrm>
            <a:prstGeom prst="rect">
              <a:avLst/>
            </a:prstGeom>
          </p:spPr>
        </p:pic>
        <p:sp>
          <p:nvSpPr>
            <p:cNvPr id="19" name="TextBox 18">
              <a:extLst>
                <a:ext uri="{FF2B5EF4-FFF2-40B4-BE49-F238E27FC236}">
                  <a16:creationId xmlns:a16="http://schemas.microsoft.com/office/drawing/2014/main" id="{89DB5037-1FA8-4C56-8B38-D50636341CFB}"/>
                </a:ext>
              </a:extLst>
            </p:cNvPr>
            <p:cNvSpPr txBox="1"/>
            <p:nvPr/>
          </p:nvSpPr>
          <p:spPr>
            <a:xfrm>
              <a:off x="2006600" y="3008079"/>
              <a:ext cx="1006027" cy="369331"/>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My Item</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grpSp>
      <p:grpSp>
        <p:nvGrpSpPr>
          <p:cNvPr id="27" name="Group 26">
            <a:extLst>
              <a:ext uri="{FF2B5EF4-FFF2-40B4-BE49-F238E27FC236}">
                <a16:creationId xmlns:a16="http://schemas.microsoft.com/office/drawing/2014/main" id="{50CBD3EA-6464-807E-B2B3-10C2EFED0AC8}"/>
              </a:ext>
            </a:extLst>
          </p:cNvPr>
          <p:cNvGrpSpPr/>
          <p:nvPr/>
        </p:nvGrpSpPr>
        <p:grpSpPr>
          <a:xfrm>
            <a:off x="1489501" y="1192676"/>
            <a:ext cx="1116491" cy="221599"/>
            <a:chOff x="13411200" y="2209511"/>
            <a:chExt cx="1860818" cy="369331"/>
          </a:xfrm>
        </p:grpSpPr>
        <p:sp>
          <p:nvSpPr>
            <p:cNvPr id="29" name="TextBox 28">
              <a:extLst>
                <a:ext uri="{FF2B5EF4-FFF2-40B4-BE49-F238E27FC236}">
                  <a16:creationId xmlns:a16="http://schemas.microsoft.com/office/drawing/2014/main" id="{8FF3E75B-8C71-26AC-3AF4-DD550101793C}"/>
                </a:ext>
              </a:extLst>
            </p:cNvPr>
            <p:cNvSpPr txBox="1"/>
            <p:nvPr/>
          </p:nvSpPr>
          <p:spPr>
            <a:xfrm>
              <a:off x="13411200" y="2209511"/>
              <a:ext cx="1860818" cy="369331"/>
            </a:xfrm>
            <a:prstGeom prst="rect">
              <a:avLst/>
            </a:prstGeom>
            <a:solidFill>
              <a:schemeClr val="bg1">
                <a:lumMod val="85000"/>
              </a:schemeClr>
            </a:solidFill>
            <a:ln>
              <a:solidFill>
                <a:schemeClr val="tx1"/>
              </a:solidFill>
            </a:ln>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Spring sale 2022</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pic>
          <p:nvPicPr>
            <p:cNvPr id="31" name="Graphic 30" descr="Close outline">
              <a:extLst>
                <a:ext uri="{FF2B5EF4-FFF2-40B4-BE49-F238E27FC236}">
                  <a16:creationId xmlns:a16="http://schemas.microsoft.com/office/drawing/2014/main" id="{32614AB6-D078-FEB4-A960-1B78323310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61596" y="2221050"/>
              <a:ext cx="278334" cy="278334"/>
            </a:xfrm>
            <a:prstGeom prst="rect">
              <a:avLst/>
            </a:prstGeom>
          </p:spPr>
        </p:pic>
      </p:grpSp>
      <p:grpSp>
        <p:nvGrpSpPr>
          <p:cNvPr id="33" name="Group 32">
            <a:extLst>
              <a:ext uri="{FF2B5EF4-FFF2-40B4-BE49-F238E27FC236}">
                <a16:creationId xmlns:a16="http://schemas.microsoft.com/office/drawing/2014/main" id="{9690B1FF-845E-7B51-3BE9-C473988B14AC}"/>
              </a:ext>
            </a:extLst>
          </p:cNvPr>
          <p:cNvGrpSpPr/>
          <p:nvPr/>
        </p:nvGrpSpPr>
        <p:grpSpPr>
          <a:xfrm>
            <a:off x="2750755" y="1192673"/>
            <a:ext cx="785474" cy="221599"/>
            <a:chOff x="15513290" y="2209510"/>
            <a:chExt cx="1309124" cy="369333"/>
          </a:xfrm>
        </p:grpSpPr>
        <p:sp>
          <p:nvSpPr>
            <p:cNvPr id="35" name="TextBox 34">
              <a:extLst>
                <a:ext uri="{FF2B5EF4-FFF2-40B4-BE49-F238E27FC236}">
                  <a16:creationId xmlns:a16="http://schemas.microsoft.com/office/drawing/2014/main" id="{75E3474D-A990-FF78-BC97-294EF3FFC013}"/>
                </a:ext>
              </a:extLst>
            </p:cNvPr>
            <p:cNvSpPr txBox="1"/>
            <p:nvPr/>
          </p:nvSpPr>
          <p:spPr>
            <a:xfrm>
              <a:off x="15513290" y="2209510"/>
              <a:ext cx="1309124" cy="369333"/>
            </a:xfrm>
            <a:prstGeom prst="rect">
              <a:avLst/>
            </a:prstGeom>
            <a:solidFill>
              <a:schemeClr val="bg1">
                <a:lumMod val="85000"/>
              </a:schemeClr>
            </a:solidFill>
            <a:ln>
              <a:solidFill>
                <a:schemeClr val="tx1"/>
              </a:solidFill>
            </a:ln>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Checkup</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pic>
          <p:nvPicPr>
            <p:cNvPr id="37" name="Graphic 36" descr="Close outline">
              <a:extLst>
                <a:ext uri="{FF2B5EF4-FFF2-40B4-BE49-F238E27FC236}">
                  <a16:creationId xmlns:a16="http://schemas.microsoft.com/office/drawing/2014/main" id="{C0A1FEE7-96E0-F20C-E249-ACA9C00360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511922" y="2221050"/>
              <a:ext cx="278334" cy="278334"/>
            </a:xfrm>
            <a:prstGeom prst="rect">
              <a:avLst/>
            </a:prstGeom>
          </p:spPr>
        </p:pic>
      </p:grpSp>
      <p:grpSp>
        <p:nvGrpSpPr>
          <p:cNvPr id="56" name="Group 55">
            <a:extLst>
              <a:ext uri="{FF2B5EF4-FFF2-40B4-BE49-F238E27FC236}">
                <a16:creationId xmlns:a16="http://schemas.microsoft.com/office/drawing/2014/main" id="{DAE93EE7-C9DB-99E2-FEF7-78EAB16468C4}"/>
              </a:ext>
            </a:extLst>
          </p:cNvPr>
          <p:cNvGrpSpPr/>
          <p:nvPr/>
        </p:nvGrpSpPr>
        <p:grpSpPr>
          <a:xfrm>
            <a:off x="3680992" y="1192675"/>
            <a:ext cx="217834" cy="221599"/>
            <a:chOff x="6909067" y="1959120"/>
            <a:chExt cx="363056" cy="369331"/>
          </a:xfrm>
        </p:grpSpPr>
        <p:sp>
          <p:nvSpPr>
            <p:cNvPr id="23" name="TextBox 22">
              <a:extLst>
                <a:ext uri="{FF2B5EF4-FFF2-40B4-BE49-F238E27FC236}">
                  <a16:creationId xmlns:a16="http://schemas.microsoft.com/office/drawing/2014/main" id="{8375188C-1A3B-DE23-7257-D13210DD13E7}"/>
                </a:ext>
              </a:extLst>
            </p:cNvPr>
            <p:cNvSpPr txBox="1"/>
            <p:nvPr/>
          </p:nvSpPr>
          <p:spPr>
            <a:xfrm>
              <a:off x="6909067" y="1959120"/>
              <a:ext cx="363056" cy="369331"/>
            </a:xfrm>
            <a:prstGeom prst="rect">
              <a:avLst/>
            </a:prstGeom>
            <a:solidFill>
              <a:schemeClr val="bg1">
                <a:lumMod val="85000"/>
              </a:schemeClr>
            </a:solidFill>
            <a:ln>
              <a:solidFill>
                <a:schemeClr val="tx1"/>
              </a:solidFill>
            </a:ln>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pic>
          <p:nvPicPr>
            <p:cNvPr id="25" name="Graphic 24" descr="Add outline">
              <a:extLst>
                <a:ext uri="{FF2B5EF4-FFF2-40B4-BE49-F238E27FC236}">
                  <a16:creationId xmlns:a16="http://schemas.microsoft.com/office/drawing/2014/main" id="{FE7FEC0D-58BC-C893-1C13-01245FC4E7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42235" y="1974990"/>
              <a:ext cx="285491" cy="285491"/>
            </a:xfrm>
            <a:prstGeom prst="rect">
              <a:avLst/>
            </a:prstGeom>
          </p:spPr>
        </p:pic>
      </p:grpSp>
      <p:pic>
        <p:nvPicPr>
          <p:cNvPr id="3" name="Picture 2">
            <a:extLst>
              <a:ext uri="{FF2B5EF4-FFF2-40B4-BE49-F238E27FC236}">
                <a16:creationId xmlns:a16="http://schemas.microsoft.com/office/drawing/2014/main" id="{625E0841-2B4E-A67B-E5E5-5F33D2C633E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88542" y="833085"/>
            <a:ext cx="10372315" cy="5628345"/>
          </a:xfrm>
          <a:prstGeom prst="rect">
            <a:avLst/>
          </a:prstGeom>
        </p:spPr>
      </p:pic>
      <p:grpSp>
        <p:nvGrpSpPr>
          <p:cNvPr id="46" name="Group 45">
            <a:extLst>
              <a:ext uri="{FF2B5EF4-FFF2-40B4-BE49-F238E27FC236}">
                <a16:creationId xmlns:a16="http://schemas.microsoft.com/office/drawing/2014/main" id="{4BFCC3D7-717D-4392-DEC5-B1AA9A4E94C7}"/>
              </a:ext>
            </a:extLst>
          </p:cNvPr>
          <p:cNvGrpSpPr/>
          <p:nvPr/>
        </p:nvGrpSpPr>
        <p:grpSpPr>
          <a:xfrm>
            <a:off x="1364444" y="635403"/>
            <a:ext cx="3558095" cy="1575258"/>
            <a:chOff x="7531996" y="544032"/>
            <a:chExt cx="5930159" cy="2416600"/>
          </a:xfrm>
        </p:grpSpPr>
        <p:pic>
          <p:nvPicPr>
            <p:cNvPr id="47" name="Picture 46">
              <a:extLst>
                <a:ext uri="{FF2B5EF4-FFF2-40B4-BE49-F238E27FC236}">
                  <a16:creationId xmlns:a16="http://schemas.microsoft.com/office/drawing/2014/main" id="{ACF1C9AA-9F0A-2C19-C316-A47B2A0AA1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531996" y="544032"/>
              <a:ext cx="5930159" cy="2416600"/>
            </a:xfrm>
            <a:prstGeom prst="rect">
              <a:avLst/>
            </a:prstGeom>
          </p:spPr>
        </p:pic>
        <p:sp>
          <p:nvSpPr>
            <p:cNvPr id="48" name="TextBox 47">
              <a:extLst>
                <a:ext uri="{FF2B5EF4-FFF2-40B4-BE49-F238E27FC236}">
                  <a16:creationId xmlns:a16="http://schemas.microsoft.com/office/drawing/2014/main" id="{B7DEC315-4800-7F7E-2A72-D98B331D15F8}"/>
                </a:ext>
              </a:extLst>
            </p:cNvPr>
            <p:cNvSpPr txBox="1"/>
            <p:nvPr/>
          </p:nvSpPr>
          <p:spPr>
            <a:xfrm>
              <a:off x="7926989" y="990423"/>
              <a:ext cx="4538184" cy="4249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panose="020B0502040204020203" pitchFamily="34" charset="0"/>
                </a:rPr>
                <a:t>Sales key influencers</a:t>
              </a:r>
            </a:p>
          </p:txBody>
        </p:sp>
        <p:sp>
          <p:nvSpPr>
            <p:cNvPr id="49" name="TextBox 48">
              <a:extLst>
                <a:ext uri="{FF2B5EF4-FFF2-40B4-BE49-F238E27FC236}">
                  <a16:creationId xmlns:a16="http://schemas.microsoft.com/office/drawing/2014/main" id="{4B127643-532B-55B3-53D0-E699CBEAAC46}"/>
                </a:ext>
              </a:extLst>
            </p:cNvPr>
            <p:cNvSpPr txBox="1"/>
            <p:nvPr/>
          </p:nvSpPr>
          <p:spPr>
            <a:xfrm>
              <a:off x="7926989" y="1570834"/>
              <a:ext cx="4882861" cy="774244"/>
            </a:xfrm>
            <a:prstGeom prst="rect">
              <a:avLst/>
            </a:prstGeom>
            <a:noFill/>
          </p:spPr>
          <p:txBody>
            <a:bodyPr wrap="square" rtlCol="0">
              <a:spAutoFit/>
            </a:bodyPr>
            <a:lstStyle/>
            <a:p>
              <a:pPr marL="0" marR="0" lvl="0" indent="0" algn="l" defTabSz="914400" rtl="0" eaLnBrk="1" fontAlgn="auto" latinLnBrk="0" hangingPunct="1">
                <a:lnSpc>
                  <a:spcPts val="1140"/>
                </a:lnSpc>
                <a:spcBef>
                  <a:spcPts val="0"/>
                </a:spcBef>
                <a:spcAft>
                  <a:spcPts val="0"/>
                </a:spcAft>
                <a:buClrTx/>
                <a:buSzTx/>
                <a:buFontTx/>
                <a:buNone/>
                <a:tabLst/>
                <a:defRPr/>
              </a:pPr>
              <a:r>
                <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This page helps you understand the factors that drive your sales KPIs. The AI </a:t>
              </a:r>
              <a:r>
                <a:rPr kumimoji="0" lang="en-GB" sz="840" b="0" i="0" u="none" strike="noStrike" kern="1200" cap="none" spc="0" normalizeH="0" baseline="0" noProof="0" err="1">
                  <a:ln>
                    <a:noFill/>
                  </a:ln>
                  <a:solidFill>
                    <a:srgbClr val="2C2C2C"/>
                  </a:solidFill>
                  <a:effectLst/>
                  <a:uLnTx/>
                  <a:uFillTx/>
                  <a:latin typeface="Segoe UI" panose="020B0502040204020203" pitchFamily="34" charset="0"/>
                  <a:ea typeface="+mn-ea"/>
                  <a:cs typeface="Segoe UI" panose="020B0502040204020203" pitchFamily="34" charset="0"/>
                </a:rPr>
                <a:t>analyzes</a:t>
              </a:r>
              <a:r>
                <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 your data, ranks the factors that matter, and displays them as key influencers.</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50" name="TextBox 49">
              <a:extLst>
                <a:ext uri="{FF2B5EF4-FFF2-40B4-BE49-F238E27FC236}">
                  <a16:creationId xmlns:a16="http://schemas.microsoft.com/office/drawing/2014/main" id="{E3733E6B-4588-4894-58CD-23BCA3E1736A}"/>
                </a:ext>
              </a:extLst>
            </p:cNvPr>
            <p:cNvSpPr txBox="1"/>
            <p:nvPr/>
          </p:nvSpPr>
          <p:spPr>
            <a:xfrm>
              <a:off x="9861948" y="2222018"/>
              <a:ext cx="1365348" cy="270342"/>
            </a:xfrm>
            <a:prstGeom prst="rect">
              <a:avLst/>
            </a:prstGeom>
            <a:noFill/>
          </p:spPr>
          <p:txBody>
            <a:bodyPr wrap="square" rtlCol="0">
              <a:spAutoFit/>
            </a:bodyPr>
            <a:lstStyle/>
            <a:p>
              <a:pPr marL="0" marR="0" lvl="0" indent="0" algn="ctr" defTabSz="914400" rtl="0" eaLnBrk="1" fontAlgn="auto" latinLnBrk="0" hangingPunct="1">
                <a:lnSpc>
                  <a:spcPts val="1140"/>
                </a:lnSpc>
                <a:spcBef>
                  <a:spcPts val="0"/>
                </a:spcBef>
                <a:spcAft>
                  <a:spcPts val="0"/>
                </a:spcAft>
                <a:buClrTx/>
                <a:buSzTx/>
                <a:buFontTx/>
                <a:buNone/>
                <a:tabLst/>
                <a:defRPr/>
              </a:pPr>
              <a:r>
                <a:rPr kumimoji="0" lang="en-US" sz="84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rPr>
                <a:t>  Learn more</a:t>
              </a:r>
              <a:endParaRPr kumimoji="0" lang="en-DK" sz="84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endParaRPr>
            </a:p>
          </p:txBody>
        </p:sp>
        <p:sp>
          <p:nvSpPr>
            <p:cNvPr id="51" name="TextBox 50">
              <a:extLst>
                <a:ext uri="{FF2B5EF4-FFF2-40B4-BE49-F238E27FC236}">
                  <a16:creationId xmlns:a16="http://schemas.microsoft.com/office/drawing/2014/main" id="{A30A35C4-270B-2381-7AD1-4BF72D2C7475}"/>
                </a:ext>
              </a:extLst>
            </p:cNvPr>
            <p:cNvSpPr txBox="1"/>
            <p:nvPr/>
          </p:nvSpPr>
          <p:spPr>
            <a:xfrm>
              <a:off x="11895453" y="2292898"/>
              <a:ext cx="914397" cy="370936"/>
            </a:xfrm>
            <a:prstGeom prst="rect">
              <a:avLst/>
            </a:prstGeom>
            <a:noFill/>
          </p:spPr>
          <p:txBody>
            <a:bodyPr wrap="square" rtlCol="0">
              <a:spAutoFit/>
            </a:bodyPr>
            <a:lstStyle/>
            <a:p>
              <a:pPr marL="0" marR="0" lvl="0" indent="0" algn="ctr" defTabSz="914400" rtl="0" eaLnBrk="1" fontAlgn="auto" latinLnBrk="0" hangingPunct="1">
                <a:lnSpc>
                  <a:spcPts val="1140"/>
                </a:lnSpc>
                <a:spcBef>
                  <a:spcPts val="0"/>
                </a:spcBef>
                <a:spcAft>
                  <a:spcPts val="0"/>
                </a:spcAft>
                <a:buClrTx/>
                <a:buSzTx/>
                <a:buFontTx/>
                <a:buNone/>
                <a:tabLst/>
                <a:defRPr/>
              </a:pPr>
              <a:r>
                <a:rPr kumimoji="0" lang="en-US" sz="84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Close</a:t>
              </a:r>
              <a:endParaRPr kumimoji="0" lang="en-DK" sz="84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2" name="Rectangle 51">
              <a:extLst>
                <a:ext uri="{FF2B5EF4-FFF2-40B4-BE49-F238E27FC236}">
                  <a16:creationId xmlns:a16="http://schemas.microsoft.com/office/drawing/2014/main" id="{AF333F3F-D9C2-629B-5353-AF9EE2831C92}"/>
                </a:ext>
              </a:extLst>
            </p:cNvPr>
            <p:cNvSpPr/>
            <p:nvPr/>
          </p:nvSpPr>
          <p:spPr>
            <a:xfrm rot="2700000">
              <a:off x="8044133" y="677244"/>
              <a:ext cx="229547" cy="229547"/>
            </a:xfrm>
            <a:prstGeom prst="rect">
              <a:avLst/>
            </a:prstGeom>
            <a:solidFill>
              <a:srgbClr val="B2E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08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 name="Title 1">
            <a:extLst>
              <a:ext uri="{FF2B5EF4-FFF2-40B4-BE49-F238E27FC236}">
                <a16:creationId xmlns:a16="http://schemas.microsoft.com/office/drawing/2014/main" id="{143F0792-6574-823E-3CD1-401ADD48CF37}"/>
              </a:ext>
            </a:extLst>
          </p:cNvPr>
          <p:cNvSpPr txBox="1">
            <a:spLocks/>
          </p:cNvSpPr>
          <p:nvPr/>
        </p:nvSpPr>
        <p:spPr>
          <a:xfrm>
            <a:off x="355780" y="5497922"/>
            <a:ext cx="11358699" cy="1325563"/>
          </a:xfrm>
          <a:prstGeom prst="rect">
            <a:avLst/>
          </a:prstGeom>
          <a:solidFill>
            <a:schemeClr val="bg2">
              <a:lumMod val="90000"/>
            </a:schemeClr>
          </a:solidFill>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a:ln>
                  <a:noFill/>
                </a:ln>
                <a:solidFill>
                  <a:prstClr val="black"/>
                </a:solidFill>
                <a:effectLst/>
                <a:uLnTx/>
                <a:uFillTx/>
                <a:latin typeface="Calibri Light" panose="020F0302020204030204"/>
                <a:ea typeface="+mj-ea"/>
                <a:cs typeface="+mj-cs"/>
              </a:rPr>
              <a:t>Example: AI-driven sales report </a:t>
            </a:r>
            <a:r>
              <a:rPr kumimoji="0" lang="en-GB" sz="6000" b="1" i="0" u="none" strike="noStrike" kern="1200" cap="none" spc="0" normalizeH="0" baseline="0" noProof="0">
                <a:ln>
                  <a:noFill/>
                </a:ln>
                <a:solidFill>
                  <a:schemeClr val="accent1"/>
                </a:solidFill>
                <a:effectLst/>
                <a:uLnTx/>
                <a:uFillTx/>
                <a:latin typeface="Calibri Light" panose="020F0302020204030204"/>
                <a:ea typeface="+mj-ea"/>
                <a:cs typeface="+mj-cs"/>
              </a:rPr>
              <a:t>embedded as a page</a:t>
            </a:r>
            <a:endParaRPr kumimoji="0" lang="da-DK" sz="6000" b="1" i="0" u="none" strike="noStrike" kern="1200" cap="none" spc="0" normalizeH="0" baseline="0" noProof="0">
              <a:ln>
                <a:noFill/>
              </a:ln>
              <a:solidFill>
                <a:schemeClr val="accent1"/>
              </a:solidFill>
              <a:effectLst/>
              <a:uLnTx/>
              <a:uFillTx/>
              <a:latin typeface="Calibri Light" panose="020F0302020204030204"/>
              <a:ea typeface="+mj-ea"/>
              <a:cs typeface="+mj-cs"/>
            </a:endParaRPr>
          </a:p>
        </p:txBody>
      </p:sp>
      <p:grpSp>
        <p:nvGrpSpPr>
          <p:cNvPr id="2" name="Group 1">
            <a:extLst>
              <a:ext uri="{FF2B5EF4-FFF2-40B4-BE49-F238E27FC236}">
                <a16:creationId xmlns:a16="http://schemas.microsoft.com/office/drawing/2014/main" id="{10D9E1EC-7AFB-038D-D0B8-7A4E5B474B6A}"/>
              </a:ext>
            </a:extLst>
          </p:cNvPr>
          <p:cNvGrpSpPr/>
          <p:nvPr/>
        </p:nvGrpSpPr>
        <p:grpSpPr>
          <a:xfrm>
            <a:off x="1218715" y="524603"/>
            <a:ext cx="10186428" cy="3240369"/>
            <a:chOff x="-1028859" y="1015733"/>
            <a:chExt cx="10186428" cy="3240369"/>
          </a:xfrm>
        </p:grpSpPr>
        <p:sp>
          <p:nvSpPr>
            <p:cNvPr id="4" name="TextBox 3">
              <a:extLst>
                <a:ext uri="{FF2B5EF4-FFF2-40B4-BE49-F238E27FC236}">
                  <a16:creationId xmlns:a16="http://schemas.microsoft.com/office/drawing/2014/main" id="{FBAE803A-2F44-5B7C-F256-03F4ABF92EE7}"/>
                </a:ext>
              </a:extLst>
            </p:cNvPr>
            <p:cNvSpPr txBox="1"/>
            <p:nvPr/>
          </p:nvSpPr>
          <p:spPr>
            <a:xfrm>
              <a:off x="-1028859" y="1015733"/>
              <a:ext cx="4622845" cy="19087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5" name="Callout: Line 4">
              <a:extLst>
                <a:ext uri="{FF2B5EF4-FFF2-40B4-BE49-F238E27FC236}">
                  <a16:creationId xmlns:a16="http://schemas.microsoft.com/office/drawing/2014/main" id="{65E0C98A-E149-B79B-4BEB-E94FF9AC5CFE}"/>
                </a:ext>
              </a:extLst>
            </p:cNvPr>
            <p:cNvSpPr/>
            <p:nvPr/>
          </p:nvSpPr>
          <p:spPr>
            <a:xfrm>
              <a:off x="4136157" y="2009333"/>
              <a:ext cx="5021412" cy="2246769"/>
            </a:xfrm>
            <a:prstGeom prst="borderCallout1">
              <a:avLst>
                <a:gd name="adj1" fmla="val 24704"/>
                <a:gd name="adj2" fmla="val -1986"/>
                <a:gd name="adj3" fmla="val -11588"/>
                <a:gd name="adj4" fmla="val -36501"/>
              </a:avLst>
            </a:prstGeom>
            <a:solidFill>
              <a:schemeClr val="accent1">
                <a:lumMod val="40000"/>
                <a:lumOff val="60000"/>
                <a:alpha val="91000"/>
              </a:schemeClr>
            </a:solidFill>
            <a:ln>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prstClr val="black"/>
                  </a:solidFill>
                  <a:effectLst/>
                  <a:uLnTx/>
                  <a:uFillTx/>
                  <a:latin typeface="Segoe UI"/>
                  <a:ea typeface="+mn-ea"/>
                  <a:cs typeface="+mn-cs"/>
                </a:rPr>
                <a:t>Searchable in Tell-me search</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GB" sz="2800" b="1">
                  <a:solidFill>
                    <a:prstClr val="black"/>
                  </a:solidFill>
                  <a:latin typeface="Segoe UI"/>
                </a:rPr>
                <a:t>Shown in Report Explorer</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prstClr val="black"/>
                  </a:solidFill>
                  <a:effectLst/>
                  <a:uLnTx/>
                  <a:uFillTx/>
                  <a:latin typeface="Segoe UI"/>
                  <a:ea typeface="+mn-ea"/>
                  <a:cs typeface="+mn-cs"/>
                </a:rPr>
                <a:t>Bookmarkable</a:t>
              </a:r>
            </a:p>
          </p:txBody>
        </p:sp>
      </p:grpSp>
    </p:spTree>
    <p:extLst>
      <p:ext uri="{BB962C8B-B14F-4D97-AF65-F5344CB8AC3E}">
        <p14:creationId xmlns:p14="http://schemas.microsoft.com/office/powerpoint/2010/main" val="665630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81F3CE-4C94-5FB0-AC5C-FFEE49D080B5}"/>
              </a:ext>
            </a:extLst>
          </p:cNvPr>
          <p:cNvSpPr>
            <a:spLocks noGrp="1"/>
          </p:cNvSpPr>
          <p:nvPr>
            <p:ph type="title"/>
          </p:nvPr>
        </p:nvSpPr>
        <p:spPr>
          <a:xfrm>
            <a:off x="183011" y="1319766"/>
            <a:ext cx="2331589" cy="3765417"/>
          </a:xfrm>
        </p:spPr>
        <p:txBody>
          <a:bodyPr>
            <a:normAutofit/>
          </a:bodyPr>
          <a:lstStyle/>
          <a:p>
            <a:r>
              <a:rPr lang="en-US"/>
              <a:t>Power BI </a:t>
            </a:r>
            <a:r>
              <a:rPr lang="en-US" i="1">
                <a:solidFill>
                  <a:schemeClr val="accent1"/>
                </a:solidFill>
              </a:rPr>
              <a:t>visuals</a:t>
            </a:r>
            <a:r>
              <a:rPr lang="en-US"/>
              <a:t> embedded in pages/</a:t>
            </a:r>
            <a:r>
              <a:rPr lang="en-US" err="1"/>
              <a:t>rolecenters</a:t>
            </a:r>
            <a:endParaRPr lang="en-DK"/>
          </a:p>
        </p:txBody>
      </p:sp>
      <p:pic>
        <p:nvPicPr>
          <p:cNvPr id="10" name="Picture 9">
            <a:extLst>
              <a:ext uri="{FF2B5EF4-FFF2-40B4-BE49-F238E27FC236}">
                <a16:creationId xmlns:a16="http://schemas.microsoft.com/office/drawing/2014/main" id="{F3E22A89-02B5-E485-EF35-CC3397D5D931}"/>
              </a:ext>
            </a:extLst>
          </p:cNvPr>
          <p:cNvPicPr>
            <a:picLocks noChangeAspect="1"/>
          </p:cNvPicPr>
          <p:nvPr/>
        </p:nvPicPr>
        <p:blipFill>
          <a:blip r:embed="rId3"/>
          <a:stretch>
            <a:fillRect/>
          </a:stretch>
        </p:blipFill>
        <p:spPr>
          <a:xfrm>
            <a:off x="2840474" y="144624"/>
            <a:ext cx="9088714" cy="655685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54419194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38">
            <a:extLst>
              <a:ext uri="{FF2B5EF4-FFF2-40B4-BE49-F238E27FC236}">
                <a16:creationId xmlns:a16="http://schemas.microsoft.com/office/drawing/2014/main" id="{ED8176EC-6BF6-7FF1-5F35-97C4C5684C8B}"/>
              </a:ext>
            </a:extLst>
          </p:cNvPr>
          <p:cNvSpPr/>
          <p:nvPr/>
        </p:nvSpPr>
        <p:spPr bwMode="auto">
          <a:xfrm>
            <a:off x="609600" y="2023936"/>
            <a:ext cx="10972800" cy="3892770"/>
          </a:xfrm>
          <a:prstGeom prst="roundRect">
            <a:avLst>
              <a:gd name="adj" fmla="val 3641"/>
            </a:avLst>
          </a:prstGeom>
          <a:solidFill>
            <a:srgbClr val="091F2C"/>
          </a:solidFill>
          <a:ln w="19050">
            <a:solidFill>
              <a:srgbClr val="D2D2D2"/>
            </a:soli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3909">
                    <a:srgbClr val="FFFFFF"/>
                  </a:gs>
                  <a:gs pos="17264">
                    <a:srgbClr val="FFFFFF"/>
                  </a:gs>
                </a:gsLst>
                <a:lin ang="2700000" scaled="0"/>
              </a:gradFill>
              <a:effectLst/>
              <a:uLnTx/>
              <a:uFillTx/>
              <a:latin typeface="Segoe UI Semibold"/>
              <a:ea typeface="+mn-ea"/>
              <a:cs typeface="+mn-cs"/>
            </a:endParaRPr>
          </a:p>
        </p:txBody>
      </p:sp>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7" name="Straight Connector 6">
            <a:extLst>
              <a:ext uri="{FF2B5EF4-FFF2-40B4-BE49-F238E27FC236}">
                <a16:creationId xmlns:a16="http://schemas.microsoft.com/office/drawing/2014/main" id="{88428ED9-B16A-7B03-D785-D4117E0C50F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CAP">
            <a:extLst>
              <a:ext uri="{FF2B5EF4-FFF2-40B4-BE49-F238E27FC236}">
                <a16:creationId xmlns:a16="http://schemas.microsoft.com/office/drawing/2014/main" id="{162F3972-13D8-34B7-C7CE-ED44D0D63813}"/>
              </a:ext>
              <a:ext uri="{C183D7F6-B498-43B3-948B-1728B52AA6E4}">
                <adec:decorative xmlns:adec="http://schemas.microsoft.com/office/drawing/2017/decorative" val="1"/>
              </a:ext>
            </a:extLst>
          </p:cNvPr>
          <p:cNvSpPr>
            <a:spLocks/>
          </p:cNvSpPr>
          <p:nvPr/>
        </p:nvSpPr>
        <p:spPr bwMode="auto">
          <a:xfrm>
            <a:off x="878410" y="2315796"/>
            <a:ext cx="2455841"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5" name="Rectangle: Rounded Corners 5">
            <a:extLst>
              <a:ext uri="{FF2B5EF4-FFF2-40B4-BE49-F238E27FC236}">
                <a16:creationId xmlns:a16="http://schemas.microsoft.com/office/drawing/2014/main" id="{ED4DBC17-49FB-4B2B-5A0C-EC0F1672EC69}"/>
              </a:ext>
            </a:extLst>
          </p:cNvPr>
          <p:cNvSpPr>
            <a:spLocks/>
          </p:cNvSpPr>
          <p:nvPr/>
        </p:nvSpPr>
        <p:spPr bwMode="auto">
          <a:xfrm>
            <a:off x="878111" y="2730712"/>
            <a:ext cx="2455841" cy="92333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a:rPr>
              <a:t>Complete Analytics Platform</a:t>
            </a:r>
          </a:p>
        </p:txBody>
      </p:sp>
      <p:sp>
        <p:nvSpPr>
          <p:cNvPr id="26" name="TextBox 25">
            <a:extLst>
              <a:ext uri="{FF2B5EF4-FFF2-40B4-BE49-F238E27FC236}">
                <a16:creationId xmlns:a16="http://schemas.microsoft.com/office/drawing/2014/main" id="{9833EBD2-8EBE-A5E7-B033-E4A08AC40B22}"/>
              </a:ext>
            </a:extLst>
          </p:cNvPr>
          <p:cNvSpPr txBox="1">
            <a:spLocks/>
          </p:cNvSpPr>
          <p:nvPr/>
        </p:nvSpPr>
        <p:spPr>
          <a:xfrm>
            <a:off x="878113" y="3761181"/>
            <a:ext cx="2257125" cy="1159292"/>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Unified product, experience, and architecture</a:t>
            </a:r>
          </a:p>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Delivered as SaaS</a:t>
            </a:r>
          </a:p>
        </p:txBody>
      </p:sp>
      <p:cxnSp>
        <p:nvCxnSpPr>
          <p:cNvPr id="27" name="!!SL1">
            <a:extLst>
              <a:ext uri="{FF2B5EF4-FFF2-40B4-BE49-F238E27FC236}">
                <a16:creationId xmlns:a16="http://schemas.microsoft.com/office/drawing/2014/main" id="{B882C986-A058-726E-662D-19C29B81574A}"/>
              </a:ext>
            </a:extLst>
          </p:cNvPr>
          <p:cNvCxnSpPr>
            <a:cxnSpLocks/>
          </p:cNvCxnSpPr>
          <p:nvPr/>
        </p:nvCxnSpPr>
        <p:spPr>
          <a:xfrm>
            <a:off x="1056236" y="4558582"/>
            <a:ext cx="2070000"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LCO">
            <a:extLst>
              <a:ext uri="{FF2B5EF4-FFF2-40B4-BE49-F238E27FC236}">
                <a16:creationId xmlns:a16="http://schemas.microsoft.com/office/drawing/2014/main" id="{E49F14C9-2938-CF8B-1DF2-52A14C92C229}"/>
              </a:ext>
              <a:ext uri="{C183D7F6-B498-43B3-948B-1728B52AA6E4}">
                <adec:decorative xmlns:adec="http://schemas.microsoft.com/office/drawing/2017/decorative" val="1"/>
              </a:ext>
            </a:extLst>
          </p:cNvPr>
          <p:cNvSpPr>
            <a:spLocks/>
          </p:cNvSpPr>
          <p:nvPr/>
        </p:nvSpPr>
        <p:spPr bwMode="auto">
          <a:xfrm>
            <a:off x="3538190" y="2315796"/>
            <a:ext cx="2455841"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8" name="Rectangle: Rounded Corners 5">
            <a:extLst>
              <a:ext uri="{FF2B5EF4-FFF2-40B4-BE49-F238E27FC236}">
                <a16:creationId xmlns:a16="http://schemas.microsoft.com/office/drawing/2014/main" id="{EC45A533-BFFC-B9FE-702A-338D8A8D9434}"/>
              </a:ext>
            </a:extLst>
          </p:cNvPr>
          <p:cNvSpPr>
            <a:spLocks/>
          </p:cNvSpPr>
          <p:nvPr/>
        </p:nvSpPr>
        <p:spPr bwMode="auto">
          <a:xfrm>
            <a:off x="3538189" y="2730712"/>
            <a:ext cx="2062511" cy="615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a:rPr>
              <a:t>Lake Centric and Open</a:t>
            </a:r>
          </a:p>
        </p:txBody>
      </p:sp>
      <p:sp>
        <p:nvSpPr>
          <p:cNvPr id="29" name="TextBox 28">
            <a:extLst>
              <a:ext uri="{FF2B5EF4-FFF2-40B4-BE49-F238E27FC236}">
                <a16:creationId xmlns:a16="http://schemas.microsoft.com/office/drawing/2014/main" id="{E74B4C9E-61A7-FBEE-F50A-6E52EAC3A68D}"/>
              </a:ext>
            </a:extLst>
          </p:cNvPr>
          <p:cNvSpPr txBox="1">
            <a:spLocks/>
          </p:cNvSpPr>
          <p:nvPr/>
        </p:nvSpPr>
        <p:spPr>
          <a:xfrm>
            <a:off x="3538189" y="3761181"/>
            <a:ext cx="2265214" cy="1590179"/>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Common SaaS data lake shared by all compute engines</a:t>
            </a:r>
          </a:p>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Deep commitment for open formats and APIs</a:t>
            </a:r>
          </a:p>
        </p:txBody>
      </p:sp>
      <p:cxnSp>
        <p:nvCxnSpPr>
          <p:cNvPr id="30" name="!!SL2">
            <a:extLst>
              <a:ext uri="{FF2B5EF4-FFF2-40B4-BE49-F238E27FC236}">
                <a16:creationId xmlns:a16="http://schemas.microsoft.com/office/drawing/2014/main" id="{CC67F3CD-C993-D20D-EA22-24209BE01481}"/>
              </a:ext>
            </a:extLst>
          </p:cNvPr>
          <p:cNvCxnSpPr>
            <a:cxnSpLocks/>
          </p:cNvCxnSpPr>
          <p:nvPr/>
        </p:nvCxnSpPr>
        <p:spPr>
          <a:xfrm>
            <a:off x="3734131" y="4558582"/>
            <a:ext cx="2070000"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EEBU">
            <a:extLst>
              <a:ext uri="{FF2B5EF4-FFF2-40B4-BE49-F238E27FC236}">
                <a16:creationId xmlns:a16="http://schemas.microsoft.com/office/drawing/2014/main" id="{419BEF54-B9F7-B883-D8F3-3BA5EED565B0}"/>
              </a:ext>
              <a:ext uri="{C183D7F6-B498-43B3-948B-1728B52AA6E4}">
                <adec:decorative xmlns:adec="http://schemas.microsoft.com/office/drawing/2017/decorative" val="1"/>
              </a:ext>
            </a:extLst>
          </p:cNvPr>
          <p:cNvSpPr>
            <a:spLocks/>
          </p:cNvSpPr>
          <p:nvPr/>
        </p:nvSpPr>
        <p:spPr bwMode="auto">
          <a:xfrm>
            <a:off x="6197970" y="2315796"/>
            <a:ext cx="2455841"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31" name="Rectangle: Rounded Corners 5">
            <a:extLst>
              <a:ext uri="{FF2B5EF4-FFF2-40B4-BE49-F238E27FC236}">
                <a16:creationId xmlns:a16="http://schemas.microsoft.com/office/drawing/2014/main" id="{28C0A72C-9192-5A1C-C3E9-9B59D637CC9C}"/>
              </a:ext>
            </a:extLst>
          </p:cNvPr>
          <p:cNvSpPr>
            <a:spLocks/>
          </p:cNvSpPr>
          <p:nvPr/>
        </p:nvSpPr>
        <p:spPr bwMode="auto">
          <a:xfrm>
            <a:off x="6197969" y="2730712"/>
            <a:ext cx="2455841" cy="615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a:rPr>
              <a:t>Empower Every Business User</a:t>
            </a:r>
          </a:p>
        </p:txBody>
      </p:sp>
      <p:sp>
        <p:nvSpPr>
          <p:cNvPr id="32" name="TextBox 31">
            <a:extLst>
              <a:ext uri="{FF2B5EF4-FFF2-40B4-BE49-F238E27FC236}">
                <a16:creationId xmlns:a16="http://schemas.microsoft.com/office/drawing/2014/main" id="{60CA6A3D-DBD7-0C73-8FCA-486FDC8A1C34}"/>
              </a:ext>
            </a:extLst>
          </p:cNvPr>
          <p:cNvSpPr txBox="1">
            <a:spLocks/>
          </p:cNvSpPr>
          <p:nvPr/>
        </p:nvSpPr>
        <p:spPr>
          <a:xfrm>
            <a:off x="6197969" y="3761181"/>
            <a:ext cx="2289621" cy="95410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Deliver data directly to the users in their favorite Office applications</a:t>
            </a:r>
          </a:p>
        </p:txBody>
      </p:sp>
      <p:sp>
        <p:nvSpPr>
          <p:cNvPr id="33" name="!!AP">
            <a:extLst>
              <a:ext uri="{FF2B5EF4-FFF2-40B4-BE49-F238E27FC236}">
                <a16:creationId xmlns:a16="http://schemas.microsoft.com/office/drawing/2014/main" id="{14AF2369-96A3-8EED-AA50-981F8B1845E6}"/>
              </a:ext>
              <a:ext uri="{C183D7F6-B498-43B3-948B-1728B52AA6E4}">
                <adec:decorative xmlns:adec="http://schemas.microsoft.com/office/drawing/2017/decorative" val="1"/>
              </a:ext>
            </a:extLst>
          </p:cNvPr>
          <p:cNvSpPr>
            <a:spLocks/>
          </p:cNvSpPr>
          <p:nvPr/>
        </p:nvSpPr>
        <p:spPr bwMode="auto">
          <a:xfrm>
            <a:off x="8857749" y="2315796"/>
            <a:ext cx="2455841"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37" name="Rectangle: Rounded Corners 5">
            <a:extLst>
              <a:ext uri="{FF2B5EF4-FFF2-40B4-BE49-F238E27FC236}">
                <a16:creationId xmlns:a16="http://schemas.microsoft.com/office/drawing/2014/main" id="{825CB522-84DD-A501-C8C0-B2455ACB042D}"/>
              </a:ext>
            </a:extLst>
          </p:cNvPr>
          <p:cNvSpPr>
            <a:spLocks/>
          </p:cNvSpPr>
          <p:nvPr/>
        </p:nvSpPr>
        <p:spPr bwMode="auto">
          <a:xfrm>
            <a:off x="8857749" y="2730712"/>
            <a:ext cx="2455841" cy="615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a:rPr>
              <a:t>AI</a:t>
            </a:r>
            <a:br>
              <a:rPr kumimoji="0" lang="en-US" sz="2000" b="0" i="0" u="none" strike="noStrike" kern="1200" cap="none" spc="0" normalizeH="0" baseline="0" noProof="0">
                <a:ln>
                  <a:noFill/>
                </a:ln>
                <a:solidFill>
                  <a:srgbClr val="FFFFFF"/>
                </a:solidFill>
                <a:effectLst/>
                <a:uLnTx/>
                <a:uFillTx/>
                <a:latin typeface="Segoe UI Semibold"/>
                <a:ea typeface="+mn-ea"/>
                <a:cs typeface="Segoe UI"/>
              </a:rPr>
            </a:br>
            <a:r>
              <a:rPr kumimoji="0" lang="en-US" sz="2000" b="0" i="0" u="none" strike="noStrike" kern="1200" cap="none" spc="0" normalizeH="0" baseline="0" noProof="0">
                <a:ln>
                  <a:noFill/>
                </a:ln>
                <a:solidFill>
                  <a:srgbClr val="FFFFFF"/>
                </a:solidFill>
                <a:effectLst/>
                <a:uLnTx/>
                <a:uFillTx/>
                <a:latin typeface="Segoe UI Semibold"/>
                <a:ea typeface="+mn-ea"/>
                <a:cs typeface="Segoe UI"/>
              </a:rPr>
              <a:t>Powered</a:t>
            </a:r>
          </a:p>
        </p:txBody>
      </p:sp>
      <p:sp>
        <p:nvSpPr>
          <p:cNvPr id="38" name="TextBox 37">
            <a:extLst>
              <a:ext uri="{FF2B5EF4-FFF2-40B4-BE49-F238E27FC236}">
                <a16:creationId xmlns:a16="http://schemas.microsoft.com/office/drawing/2014/main" id="{6B3A0DB6-644C-9D66-0C36-AD339E60B5C4}"/>
              </a:ext>
            </a:extLst>
          </p:cNvPr>
          <p:cNvSpPr txBox="1">
            <a:spLocks/>
          </p:cNvSpPr>
          <p:nvPr/>
        </p:nvSpPr>
        <p:spPr>
          <a:xfrm>
            <a:off x="8857749" y="3761181"/>
            <a:ext cx="2289621" cy="523220"/>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Designed from the ground up for AI </a:t>
            </a:r>
          </a:p>
        </p:txBody>
      </p:sp>
      <p:sp>
        <p:nvSpPr>
          <p:cNvPr id="44" name="Title 1">
            <a:extLst>
              <a:ext uri="{FF2B5EF4-FFF2-40B4-BE49-F238E27FC236}">
                <a16:creationId xmlns:a16="http://schemas.microsoft.com/office/drawing/2014/main" id="{DC7A438A-024A-174A-1024-817431F09C67}"/>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000000"/>
                </a:solidFill>
                <a:effectLst/>
                <a:uLnTx/>
                <a:uFillTx/>
                <a:latin typeface="Segoe UI Semibold"/>
                <a:ea typeface="+mn-ea"/>
                <a:cs typeface="Segoe UI" pitchFamily="34" charset="0"/>
              </a:rPr>
              <a:t>Why Microsoft Fabric?</a:t>
            </a:r>
          </a:p>
        </p:txBody>
      </p:sp>
      <p:sp>
        <p:nvSpPr>
          <p:cNvPr id="45" name="Text Placeholder 103">
            <a:extLst>
              <a:ext uri="{FF2B5EF4-FFF2-40B4-BE49-F238E27FC236}">
                <a16:creationId xmlns:a16="http://schemas.microsoft.com/office/drawing/2014/main" id="{2D65A1BD-07A4-BDD1-1943-278B1575B29D}"/>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Tree>
    <p:extLst>
      <p:ext uri="{BB962C8B-B14F-4D97-AF65-F5344CB8AC3E}">
        <p14:creationId xmlns:p14="http://schemas.microsoft.com/office/powerpoint/2010/main" val="14130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Icon&#10;&#10;Description automatically generated">
            <a:extLst>
              <a:ext uri="{FF2B5EF4-FFF2-40B4-BE49-F238E27FC236}">
                <a16:creationId xmlns:a16="http://schemas.microsoft.com/office/drawing/2014/main" id="{F9C1A536-535C-D5EE-DD89-61FD82F6C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212" y="564815"/>
            <a:ext cx="651284" cy="651284"/>
          </a:xfrm>
          <a:prstGeom prst="rect">
            <a:avLst/>
          </a:prstGeom>
        </p:spPr>
      </p:pic>
      <p:cxnSp>
        <p:nvCxnSpPr>
          <p:cNvPr id="49" name="Straight Connector 48">
            <a:extLst>
              <a:ext uri="{FF2B5EF4-FFF2-40B4-BE49-F238E27FC236}">
                <a16:creationId xmlns:a16="http://schemas.microsoft.com/office/drawing/2014/main" id="{915ADDE1-4F54-A138-A841-820B8EB87A26}"/>
              </a:ext>
            </a:extLst>
          </p:cNvPr>
          <p:cNvCxnSpPr>
            <a:cxnSpLocks/>
          </p:cNvCxnSpPr>
          <p:nvPr/>
        </p:nvCxnSpPr>
        <p:spPr>
          <a:xfrm>
            <a:off x="2334825" y="444314"/>
            <a:ext cx="0" cy="892284"/>
          </a:xfrm>
          <a:prstGeom prst="line">
            <a:avLst/>
          </a:prstGeom>
          <a:noFill/>
          <a:ln w="19050" cap="flat" cmpd="sng" algn="ctr">
            <a:solidFill>
              <a:srgbClr val="FFFFFF">
                <a:alpha val="10000"/>
              </a:srgbClr>
            </a:solidFill>
            <a:prstDash val="solid"/>
            <a:headEnd type="none" w="lg" len="med"/>
            <a:tailEnd type="none" w="lg" len="med"/>
          </a:ln>
          <a:effectLst/>
        </p:spPr>
      </p:cxnSp>
      <p:sp>
        <p:nvSpPr>
          <p:cNvPr id="50" name="Title 1">
            <a:extLst>
              <a:ext uri="{FF2B5EF4-FFF2-40B4-BE49-F238E27FC236}">
                <a16:creationId xmlns:a16="http://schemas.microsoft.com/office/drawing/2014/main" id="{C3DB4DFD-AF4C-758A-7F4B-F5F3219D42B1}"/>
              </a:ext>
            </a:extLst>
          </p:cNvPr>
          <p:cNvSpPr txBox="1">
            <a:spLocks/>
          </p:cNvSpPr>
          <p:nvPr/>
        </p:nvSpPr>
        <p:spPr>
          <a:xfrm>
            <a:off x="2569811" y="445603"/>
            <a:ext cx="8487961" cy="498726"/>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839841" rtl="0" eaLnBrk="1" fontAlgn="auto" latinLnBrk="0" hangingPunct="1">
              <a:lnSpc>
                <a:spcPct val="100000"/>
              </a:lnSpc>
              <a:spcBef>
                <a:spcPct val="0"/>
              </a:spcBef>
              <a:spcAft>
                <a:spcPts val="0"/>
              </a:spcAft>
              <a:buClrTx/>
              <a:buSzTx/>
              <a:buFontTx/>
              <a:buNone/>
              <a:tabLst/>
              <a:defRPr/>
            </a:pPr>
            <a:r>
              <a:rPr kumimoji="0" lang="en-CA" sz="3241" b="0" i="0" u="none" strike="noStrike" kern="1200" cap="none" spc="-27"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51" name="Text Placeholder 103">
            <a:extLst>
              <a:ext uri="{FF2B5EF4-FFF2-40B4-BE49-F238E27FC236}">
                <a16:creationId xmlns:a16="http://schemas.microsoft.com/office/drawing/2014/main" id="{29B07B90-8920-9761-86A2-CF35C78466BD}"/>
              </a:ext>
            </a:extLst>
          </p:cNvPr>
          <p:cNvSpPr txBox="1">
            <a:spLocks/>
          </p:cNvSpPr>
          <p:nvPr/>
        </p:nvSpPr>
        <p:spPr>
          <a:xfrm>
            <a:off x="2569811" y="936187"/>
            <a:ext cx="8487961" cy="38792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5" marR="0" lvl="0" indent="0" algn="l" defTabSz="83984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521"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The data platform for the era of AI</a:t>
            </a:r>
          </a:p>
        </p:txBody>
      </p:sp>
      <p:grpSp>
        <p:nvGrpSpPr>
          <p:cNvPr id="93" name="Group 92">
            <a:extLst>
              <a:ext uri="{FF2B5EF4-FFF2-40B4-BE49-F238E27FC236}">
                <a16:creationId xmlns:a16="http://schemas.microsoft.com/office/drawing/2014/main" id="{4826134C-6BA2-4BD5-5238-1DCFC0E7A685}"/>
              </a:ext>
            </a:extLst>
          </p:cNvPr>
          <p:cNvGrpSpPr/>
          <p:nvPr/>
        </p:nvGrpSpPr>
        <p:grpSpPr>
          <a:xfrm>
            <a:off x="1178135" y="2091840"/>
            <a:ext cx="9879637" cy="3504953"/>
            <a:chOff x="609600" y="2023936"/>
            <a:chExt cx="10972800" cy="3892770"/>
          </a:xfrm>
        </p:grpSpPr>
        <p:sp>
          <p:nvSpPr>
            <p:cNvPr id="52" name="Rounded Rectangle 38">
              <a:extLst>
                <a:ext uri="{FF2B5EF4-FFF2-40B4-BE49-F238E27FC236}">
                  <a16:creationId xmlns:a16="http://schemas.microsoft.com/office/drawing/2014/main" id="{8AB214A8-771D-695E-2E45-FB6127FDD83A}"/>
                </a:ext>
              </a:extLst>
            </p:cNvPr>
            <p:cNvSpPr/>
            <p:nvPr/>
          </p:nvSpPr>
          <p:spPr bwMode="auto">
            <a:xfrm>
              <a:off x="609600" y="2023936"/>
              <a:ext cx="10972800" cy="3892770"/>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108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53" name="Group 52">
              <a:extLst>
                <a:ext uri="{FF2B5EF4-FFF2-40B4-BE49-F238E27FC236}">
                  <a16:creationId xmlns:a16="http://schemas.microsoft.com/office/drawing/2014/main" id="{B578A18D-210D-2252-BB78-8FF9C7FAED11}"/>
                </a:ext>
              </a:extLst>
            </p:cNvPr>
            <p:cNvGrpSpPr/>
            <p:nvPr/>
          </p:nvGrpSpPr>
          <p:grpSpPr>
            <a:xfrm>
              <a:off x="980514" y="3994854"/>
              <a:ext cx="10237313" cy="1354643"/>
              <a:chOff x="976371" y="3886265"/>
              <a:chExt cx="10237313" cy="1354643"/>
            </a:xfrm>
            <a:solidFill>
              <a:srgbClr val="0078D4"/>
            </a:solidFill>
          </p:grpSpPr>
          <p:sp>
            <p:nvSpPr>
              <p:cNvPr id="54" name="Rounded Rectangle 48">
                <a:extLst>
                  <a:ext uri="{FF2B5EF4-FFF2-40B4-BE49-F238E27FC236}">
                    <a16:creationId xmlns:a16="http://schemas.microsoft.com/office/drawing/2014/main" id="{6FE45334-5B46-8C03-E72E-6092AE3191B7}"/>
                  </a:ext>
                </a:extLst>
              </p:cNvPr>
              <p:cNvSpPr/>
              <p:nvPr/>
            </p:nvSpPr>
            <p:spPr>
              <a:xfrm>
                <a:off x="976371" y="3886265"/>
                <a:ext cx="10237313" cy="1354643"/>
              </a:xfrm>
              <a:prstGeom prst="roundRect">
                <a:avLst>
                  <a:gd name="adj" fmla="val 6684"/>
                </a:avLst>
              </a:prstGeom>
              <a:gradFill flip="none" rotWithShape="1">
                <a:gsLst>
                  <a:gs pos="58000">
                    <a:srgbClr val="0078D4"/>
                  </a:gs>
                  <a:gs pos="100000">
                    <a:srgbClr val="0064B0"/>
                  </a:gs>
                </a:gsLst>
                <a:lin ang="2700000" scaled="1"/>
                <a:tileRect/>
              </a:gra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64661" tIns="131728" rIns="164661" bIns="131728" numCol="1" spcCol="0" rtlCol="0" fromWordArt="0" anchor="t" anchorCtr="0" forceAA="0" compatLnSpc="1">
                <a:prstTxWarp prst="textNoShape">
                  <a:avLst/>
                </a:prstTxWarp>
                <a:noAutofit/>
              </a:bodyPr>
              <a:lstStyle/>
              <a:p>
                <a:pPr marL="0" marR="0" lvl="0" indent="0" algn="l" defTabSz="839598" rtl="0" eaLnBrk="1" fontAlgn="base" latinLnBrk="0" hangingPunct="1">
                  <a:lnSpc>
                    <a:spcPct val="100000"/>
                  </a:lnSpc>
                  <a:spcBef>
                    <a:spcPct val="0"/>
                  </a:spcBef>
                  <a:spcAft>
                    <a:spcPct val="0"/>
                  </a:spcAft>
                  <a:buClrTx/>
                  <a:buSzTx/>
                  <a:buFontTx/>
                  <a:buNone/>
                  <a:tabLst/>
                  <a:defRPr/>
                </a:pPr>
                <a:endParaRPr kumimoji="0" lang="en-US" sz="1801"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55" name="Picture 54" descr="Logo, company name&#10;&#10;Description automatically generated">
                <a:extLst>
                  <a:ext uri="{FF2B5EF4-FFF2-40B4-BE49-F238E27FC236}">
                    <a16:creationId xmlns:a16="http://schemas.microsoft.com/office/drawing/2014/main" id="{425D9132-FDDE-5D39-4F1E-B56C282DDCE2}"/>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5815070" y="4105149"/>
                <a:ext cx="559914" cy="484332"/>
              </a:xfrm>
              <a:prstGeom prst="rect">
                <a:avLst/>
              </a:prstGeom>
              <a:noFill/>
              <a:ln>
                <a:noFill/>
              </a:ln>
              <a:effectLst/>
            </p:spPr>
          </p:pic>
          <p:sp>
            <p:nvSpPr>
              <p:cNvPr id="56" name="Rounded Rectangle 45">
                <a:extLst>
                  <a:ext uri="{FF2B5EF4-FFF2-40B4-BE49-F238E27FC236}">
                    <a16:creationId xmlns:a16="http://schemas.microsoft.com/office/drawing/2014/main" id="{145C4A81-D19A-155B-5894-B0CE097B2CCF}"/>
                  </a:ext>
                </a:extLst>
              </p:cNvPr>
              <p:cNvSpPr/>
              <p:nvPr/>
            </p:nvSpPr>
            <p:spPr>
              <a:xfrm>
                <a:off x="5640142" y="4648505"/>
                <a:ext cx="909771" cy="282384"/>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62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grpSp>
        <p:grpSp>
          <p:nvGrpSpPr>
            <p:cNvPr id="57" name="Group 56">
              <a:extLst>
                <a:ext uri="{FF2B5EF4-FFF2-40B4-BE49-F238E27FC236}">
                  <a16:creationId xmlns:a16="http://schemas.microsoft.com/office/drawing/2014/main" id="{783E7F65-524C-B895-5F77-3318B03E4A83}"/>
                </a:ext>
              </a:extLst>
            </p:cNvPr>
            <p:cNvGrpSpPr/>
            <p:nvPr/>
          </p:nvGrpSpPr>
          <p:grpSpPr>
            <a:xfrm>
              <a:off x="976370" y="2530959"/>
              <a:ext cx="1354643" cy="1354643"/>
              <a:chOff x="976370" y="2425449"/>
              <a:chExt cx="1354643" cy="1354643"/>
            </a:xfrm>
          </p:grpSpPr>
          <p:sp>
            <p:nvSpPr>
              <p:cNvPr id="58" name="Rounded Rectangle 14">
                <a:extLst>
                  <a:ext uri="{FF2B5EF4-FFF2-40B4-BE49-F238E27FC236}">
                    <a16:creationId xmlns:a16="http://schemas.microsoft.com/office/drawing/2014/main" id="{69F79229-4765-C2E2-7C4A-42283DEDFA14}"/>
                  </a:ext>
                </a:extLst>
              </p:cNvPr>
              <p:cNvSpPr/>
              <p:nvPr/>
            </p:nvSpPr>
            <p:spPr>
              <a:xfrm>
                <a:off x="976370"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990" b="0" i="0" u="none" strike="noStrike" kern="0" cap="none" spc="0" normalizeH="0" baseline="0" noProof="0">
                  <a:ln>
                    <a:noFill/>
                  </a:ln>
                  <a:solidFill>
                    <a:srgbClr val="FFFFFF"/>
                  </a:solidFill>
                  <a:effectLst/>
                  <a:uLnTx/>
                  <a:uFillTx/>
                  <a:latin typeface="Segoe UI Semibold"/>
                  <a:ea typeface="+mn-ea"/>
                  <a:cs typeface="+mn-cs"/>
                </a:endParaRPr>
              </a:p>
            </p:txBody>
          </p:sp>
          <p:sp>
            <p:nvSpPr>
              <p:cNvPr id="59" name="Rounded Rectangle 14">
                <a:extLst>
                  <a:ext uri="{FF2B5EF4-FFF2-40B4-BE49-F238E27FC236}">
                    <a16:creationId xmlns:a16="http://schemas.microsoft.com/office/drawing/2014/main" id="{51988646-F25F-4A3D-0877-CA37E03C1099}"/>
                  </a:ext>
                </a:extLst>
              </p:cNvPr>
              <p:cNvSpPr/>
              <p:nvPr/>
            </p:nvSpPr>
            <p:spPr>
              <a:xfrm>
                <a:off x="1181995" y="3139888"/>
                <a:ext cx="941447" cy="44766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60" name="Graphic 59">
                <a:extLst>
                  <a:ext uri="{FF2B5EF4-FFF2-40B4-BE49-F238E27FC236}">
                    <a16:creationId xmlns:a16="http://schemas.microsoft.com/office/drawing/2014/main" id="{F4E580BE-0DE5-7CFF-A34C-F65031B9A9E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1416526" y="2614054"/>
                <a:ext cx="472385" cy="407820"/>
              </a:xfrm>
              <a:prstGeom prst="rect">
                <a:avLst/>
              </a:prstGeom>
              <a:effectLst/>
            </p:spPr>
          </p:pic>
        </p:grpSp>
        <p:grpSp>
          <p:nvGrpSpPr>
            <p:cNvPr id="61" name="Group 60">
              <a:extLst>
                <a:ext uri="{FF2B5EF4-FFF2-40B4-BE49-F238E27FC236}">
                  <a16:creationId xmlns:a16="http://schemas.microsoft.com/office/drawing/2014/main" id="{57ACCB6C-7586-2AB5-61E3-EF74E5006BD1}"/>
                </a:ext>
              </a:extLst>
            </p:cNvPr>
            <p:cNvGrpSpPr/>
            <p:nvPr/>
          </p:nvGrpSpPr>
          <p:grpSpPr>
            <a:xfrm>
              <a:off x="2456979" y="2530959"/>
              <a:ext cx="1354643" cy="1354643"/>
              <a:chOff x="2456979" y="2425449"/>
              <a:chExt cx="1354643" cy="1354643"/>
            </a:xfrm>
          </p:grpSpPr>
          <p:sp>
            <p:nvSpPr>
              <p:cNvPr id="62" name="Rounded Rectangle 61">
                <a:extLst>
                  <a:ext uri="{FF2B5EF4-FFF2-40B4-BE49-F238E27FC236}">
                    <a16:creationId xmlns:a16="http://schemas.microsoft.com/office/drawing/2014/main" id="{3549F162-56C4-C20A-9882-397C1E19EB58}"/>
                  </a:ext>
                </a:extLst>
              </p:cNvPr>
              <p:cNvSpPr/>
              <p:nvPr/>
            </p:nvSpPr>
            <p:spPr>
              <a:xfrm>
                <a:off x="2456979"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990" b="0" i="0" u="none" strike="noStrike" kern="0" cap="none" spc="0" normalizeH="0" baseline="0" noProof="0">
                  <a:ln>
                    <a:noFill/>
                  </a:ln>
                  <a:solidFill>
                    <a:srgbClr val="FFFFFF"/>
                  </a:solidFill>
                  <a:effectLst/>
                  <a:uLnTx/>
                  <a:uFillTx/>
                  <a:latin typeface="Segoe UI Semibold"/>
                  <a:ea typeface="+mn-ea"/>
                  <a:cs typeface="+mn-cs"/>
                </a:endParaRPr>
              </a:p>
            </p:txBody>
          </p:sp>
          <p:sp>
            <p:nvSpPr>
              <p:cNvPr id="63" name="Rounded Rectangle 15">
                <a:extLst>
                  <a:ext uri="{FF2B5EF4-FFF2-40B4-BE49-F238E27FC236}">
                    <a16:creationId xmlns:a16="http://schemas.microsoft.com/office/drawing/2014/main" id="{05248732-34ED-CE65-0D3D-062B712B34CD}"/>
                  </a:ext>
                </a:extLst>
              </p:cNvPr>
              <p:cNvSpPr/>
              <p:nvPr/>
            </p:nvSpPr>
            <p:spPr>
              <a:xfrm>
                <a:off x="2537659" y="3139888"/>
                <a:ext cx="1191337" cy="44766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64" name="Graphic 63">
                <a:extLst>
                  <a:ext uri="{FF2B5EF4-FFF2-40B4-BE49-F238E27FC236}">
                    <a16:creationId xmlns:a16="http://schemas.microsoft.com/office/drawing/2014/main" id="{67921A2E-3E5B-62B3-B441-8F1C4FAC871E}"/>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2897136" y="2614055"/>
                <a:ext cx="472383" cy="407818"/>
              </a:xfrm>
              <a:prstGeom prst="rect">
                <a:avLst/>
              </a:prstGeom>
            </p:spPr>
          </p:pic>
        </p:grpSp>
        <p:grpSp>
          <p:nvGrpSpPr>
            <p:cNvPr id="65" name="Group 64">
              <a:extLst>
                <a:ext uri="{FF2B5EF4-FFF2-40B4-BE49-F238E27FC236}">
                  <a16:creationId xmlns:a16="http://schemas.microsoft.com/office/drawing/2014/main" id="{AFFA73C9-DDCD-1157-DB9A-1C6761A41C04}"/>
                </a:ext>
              </a:extLst>
            </p:cNvPr>
            <p:cNvGrpSpPr/>
            <p:nvPr/>
          </p:nvGrpSpPr>
          <p:grpSpPr>
            <a:xfrm>
              <a:off x="3937588" y="2530959"/>
              <a:ext cx="1354643" cy="1354643"/>
              <a:chOff x="3937588" y="2425449"/>
              <a:chExt cx="1354643" cy="1354643"/>
            </a:xfrm>
          </p:grpSpPr>
          <p:sp>
            <p:nvSpPr>
              <p:cNvPr id="66" name="Rounded Rectangle 17">
                <a:extLst>
                  <a:ext uri="{FF2B5EF4-FFF2-40B4-BE49-F238E27FC236}">
                    <a16:creationId xmlns:a16="http://schemas.microsoft.com/office/drawing/2014/main" id="{8134E7A2-E908-2D13-5142-1A1D4D014293}"/>
                  </a:ext>
                </a:extLst>
              </p:cNvPr>
              <p:cNvSpPr/>
              <p:nvPr/>
            </p:nvSpPr>
            <p:spPr>
              <a:xfrm>
                <a:off x="3937588"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990" b="0" i="0" u="none" strike="noStrike" kern="0" cap="none" spc="0" normalizeH="0" baseline="0" noProof="0">
                  <a:ln>
                    <a:noFill/>
                  </a:ln>
                  <a:solidFill>
                    <a:srgbClr val="FFFFFF"/>
                  </a:solidFill>
                  <a:effectLst/>
                  <a:uLnTx/>
                  <a:uFillTx/>
                  <a:latin typeface="Segoe UI Semibold"/>
                  <a:ea typeface="+mn-ea"/>
                  <a:cs typeface="+mn-cs"/>
                </a:endParaRPr>
              </a:p>
            </p:txBody>
          </p:sp>
          <p:sp>
            <p:nvSpPr>
              <p:cNvPr id="67" name="Rounded Rectangle 17">
                <a:extLst>
                  <a:ext uri="{FF2B5EF4-FFF2-40B4-BE49-F238E27FC236}">
                    <a16:creationId xmlns:a16="http://schemas.microsoft.com/office/drawing/2014/main" id="{404C466E-06B0-8900-D8AF-970E95FA6B9E}"/>
                  </a:ext>
                </a:extLst>
              </p:cNvPr>
              <p:cNvSpPr/>
              <p:nvPr/>
            </p:nvSpPr>
            <p:spPr>
              <a:xfrm>
                <a:off x="4044420" y="3139888"/>
                <a:ext cx="1139035" cy="44766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68" name="Graphic 67">
                <a:extLst>
                  <a:ext uri="{FF2B5EF4-FFF2-40B4-BE49-F238E27FC236}">
                    <a16:creationId xmlns:a16="http://schemas.microsoft.com/office/drawing/2014/main" id="{839C4C4E-CD04-AA36-1FB9-B579AA1A009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4377744" y="2614054"/>
                <a:ext cx="472385" cy="407820"/>
              </a:xfrm>
              <a:prstGeom prst="rect">
                <a:avLst/>
              </a:prstGeom>
            </p:spPr>
          </p:pic>
        </p:grpSp>
        <p:grpSp>
          <p:nvGrpSpPr>
            <p:cNvPr id="69" name="Group 68">
              <a:extLst>
                <a:ext uri="{FF2B5EF4-FFF2-40B4-BE49-F238E27FC236}">
                  <a16:creationId xmlns:a16="http://schemas.microsoft.com/office/drawing/2014/main" id="{597AC730-E644-910E-88D0-14CF30D99A3A}"/>
                </a:ext>
              </a:extLst>
            </p:cNvPr>
            <p:cNvGrpSpPr/>
            <p:nvPr/>
          </p:nvGrpSpPr>
          <p:grpSpPr>
            <a:xfrm>
              <a:off x="5418197" y="2530959"/>
              <a:ext cx="1354643" cy="1354643"/>
              <a:chOff x="5418197" y="2425449"/>
              <a:chExt cx="1354643" cy="1354643"/>
            </a:xfrm>
          </p:grpSpPr>
          <p:sp>
            <p:nvSpPr>
              <p:cNvPr id="70" name="Rounded Rectangle 16">
                <a:extLst>
                  <a:ext uri="{FF2B5EF4-FFF2-40B4-BE49-F238E27FC236}">
                    <a16:creationId xmlns:a16="http://schemas.microsoft.com/office/drawing/2014/main" id="{13134421-DE91-CB0E-B213-48B7D166851C}"/>
                  </a:ext>
                </a:extLst>
              </p:cNvPr>
              <p:cNvSpPr/>
              <p:nvPr/>
            </p:nvSpPr>
            <p:spPr>
              <a:xfrm>
                <a:off x="541819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990" b="0" i="0" u="none" strike="noStrike" kern="0" cap="none" spc="0" normalizeH="0" baseline="0" noProof="0">
                  <a:ln>
                    <a:noFill/>
                  </a:ln>
                  <a:solidFill>
                    <a:srgbClr val="FFFFFF"/>
                  </a:solidFill>
                  <a:effectLst/>
                  <a:uLnTx/>
                  <a:uFillTx/>
                  <a:latin typeface="Segoe UI Semibold"/>
                  <a:ea typeface="+mn-ea"/>
                  <a:cs typeface="+mn-cs"/>
                </a:endParaRPr>
              </a:p>
            </p:txBody>
          </p:sp>
          <p:sp>
            <p:nvSpPr>
              <p:cNvPr id="71" name="Rounded Rectangle 16">
                <a:extLst>
                  <a:ext uri="{FF2B5EF4-FFF2-40B4-BE49-F238E27FC236}">
                    <a16:creationId xmlns:a16="http://schemas.microsoft.com/office/drawing/2014/main" id="{777DE77C-D168-C153-B1D9-369594FC39A2}"/>
                  </a:ext>
                </a:extLst>
              </p:cNvPr>
              <p:cNvSpPr/>
              <p:nvPr/>
            </p:nvSpPr>
            <p:spPr>
              <a:xfrm>
                <a:off x="5525028" y="3139888"/>
                <a:ext cx="1139035" cy="44766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Warehousing</a:t>
                </a:r>
              </a:p>
            </p:txBody>
          </p:sp>
          <p:pic>
            <p:nvPicPr>
              <p:cNvPr id="72" name="Graphic 71">
                <a:extLst>
                  <a:ext uri="{FF2B5EF4-FFF2-40B4-BE49-F238E27FC236}">
                    <a16:creationId xmlns:a16="http://schemas.microsoft.com/office/drawing/2014/main" id="{2FBCAC21-D66C-9C80-1CFF-D4C7452A85AE}"/>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5844876" y="2602419"/>
                <a:ext cx="499339" cy="431090"/>
              </a:xfrm>
              <a:prstGeom prst="rect">
                <a:avLst/>
              </a:prstGeom>
            </p:spPr>
          </p:pic>
        </p:grpSp>
        <p:grpSp>
          <p:nvGrpSpPr>
            <p:cNvPr id="73" name="Group 72">
              <a:extLst>
                <a:ext uri="{FF2B5EF4-FFF2-40B4-BE49-F238E27FC236}">
                  <a16:creationId xmlns:a16="http://schemas.microsoft.com/office/drawing/2014/main" id="{07584C7D-A06D-5098-E702-0F299CB6706B}"/>
                </a:ext>
              </a:extLst>
            </p:cNvPr>
            <p:cNvGrpSpPr/>
            <p:nvPr/>
          </p:nvGrpSpPr>
          <p:grpSpPr>
            <a:xfrm>
              <a:off x="6898806" y="2530959"/>
              <a:ext cx="1354643" cy="1354643"/>
              <a:chOff x="6898806" y="2425449"/>
              <a:chExt cx="1354643" cy="1354643"/>
            </a:xfrm>
          </p:grpSpPr>
          <p:sp>
            <p:nvSpPr>
              <p:cNvPr id="74" name="Rounded Rectangle 18">
                <a:extLst>
                  <a:ext uri="{FF2B5EF4-FFF2-40B4-BE49-F238E27FC236}">
                    <a16:creationId xmlns:a16="http://schemas.microsoft.com/office/drawing/2014/main" id="{16E6733B-9AB0-4904-8671-72ADD3956E22}"/>
                  </a:ext>
                </a:extLst>
              </p:cNvPr>
              <p:cNvSpPr/>
              <p:nvPr/>
            </p:nvSpPr>
            <p:spPr>
              <a:xfrm>
                <a:off x="6898806"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990" b="0" i="0" u="none" strike="noStrike" kern="0" cap="none" spc="0" normalizeH="0" baseline="0" noProof="0">
                  <a:ln>
                    <a:noFill/>
                  </a:ln>
                  <a:solidFill>
                    <a:srgbClr val="FFFFFF"/>
                  </a:solidFill>
                  <a:effectLst/>
                  <a:uLnTx/>
                  <a:uFillTx/>
                  <a:latin typeface="Segoe UI Semibold"/>
                  <a:ea typeface="+mn-ea"/>
                  <a:cs typeface="+mn-cs"/>
                </a:endParaRPr>
              </a:p>
            </p:txBody>
          </p:sp>
          <p:sp>
            <p:nvSpPr>
              <p:cNvPr id="75" name="Rounded Rectangle 18">
                <a:extLst>
                  <a:ext uri="{FF2B5EF4-FFF2-40B4-BE49-F238E27FC236}">
                    <a16:creationId xmlns:a16="http://schemas.microsoft.com/office/drawing/2014/main" id="{6E276DD4-6CF6-AA93-10D1-998965384150}"/>
                  </a:ext>
                </a:extLst>
              </p:cNvPr>
              <p:cNvSpPr/>
              <p:nvPr/>
            </p:nvSpPr>
            <p:spPr>
              <a:xfrm>
                <a:off x="6902763" y="3139888"/>
                <a:ext cx="1344787" cy="44766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76" name="Graphic 75">
                <a:extLst>
                  <a:ext uri="{FF2B5EF4-FFF2-40B4-BE49-F238E27FC236}">
                    <a16:creationId xmlns:a16="http://schemas.microsoft.com/office/drawing/2014/main" id="{6BDD187B-385E-20D7-32F3-B522C084365F}"/>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7328119" y="2604692"/>
                <a:ext cx="494072" cy="426543"/>
              </a:xfrm>
              <a:prstGeom prst="rect">
                <a:avLst/>
              </a:prstGeom>
            </p:spPr>
          </p:pic>
        </p:grpSp>
        <p:grpSp>
          <p:nvGrpSpPr>
            <p:cNvPr id="77" name="Group 76">
              <a:extLst>
                <a:ext uri="{FF2B5EF4-FFF2-40B4-BE49-F238E27FC236}">
                  <a16:creationId xmlns:a16="http://schemas.microsoft.com/office/drawing/2014/main" id="{DBC0C821-26FB-9119-9910-037F3E26F56E}"/>
                </a:ext>
              </a:extLst>
            </p:cNvPr>
            <p:cNvGrpSpPr/>
            <p:nvPr/>
          </p:nvGrpSpPr>
          <p:grpSpPr>
            <a:xfrm>
              <a:off x="8380217" y="2530959"/>
              <a:ext cx="1354643" cy="1354643"/>
              <a:chOff x="8380217" y="2425449"/>
              <a:chExt cx="1354643" cy="1354643"/>
            </a:xfrm>
          </p:grpSpPr>
          <p:sp>
            <p:nvSpPr>
              <p:cNvPr id="78" name="Rounded Rectangle 19">
                <a:extLst>
                  <a:ext uri="{FF2B5EF4-FFF2-40B4-BE49-F238E27FC236}">
                    <a16:creationId xmlns:a16="http://schemas.microsoft.com/office/drawing/2014/main" id="{966E7712-A17A-6F85-392D-9EFCD0B13AF4}"/>
                  </a:ext>
                </a:extLst>
              </p:cNvPr>
              <p:cNvSpPr/>
              <p:nvPr/>
            </p:nvSpPr>
            <p:spPr>
              <a:xfrm>
                <a:off x="838021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990" b="0" i="0" u="none" strike="noStrike" kern="0" cap="none" spc="0" normalizeH="0" baseline="0" noProof="0">
                  <a:ln>
                    <a:noFill/>
                  </a:ln>
                  <a:solidFill>
                    <a:srgbClr val="FFFFFF"/>
                  </a:solidFill>
                  <a:effectLst/>
                  <a:uLnTx/>
                  <a:uFillTx/>
                  <a:latin typeface="Segoe UI Semibold"/>
                  <a:ea typeface="+mn-ea"/>
                  <a:cs typeface="+mn-cs"/>
                </a:endParaRPr>
              </a:p>
            </p:txBody>
          </p:sp>
          <p:sp>
            <p:nvSpPr>
              <p:cNvPr id="79" name="Rounded Rectangle 19">
                <a:extLst>
                  <a:ext uri="{FF2B5EF4-FFF2-40B4-BE49-F238E27FC236}">
                    <a16:creationId xmlns:a16="http://schemas.microsoft.com/office/drawing/2014/main" id="{D76688FB-AE56-D453-7765-B23D68AC6209}"/>
                  </a:ext>
                </a:extLst>
              </p:cNvPr>
              <p:cNvSpPr/>
              <p:nvPr/>
            </p:nvSpPr>
            <p:spPr>
              <a:xfrm>
                <a:off x="8565501" y="3251804"/>
                <a:ext cx="982128" cy="22383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80" name="Graphic 79">
                <a:extLst>
                  <a:ext uri="{FF2B5EF4-FFF2-40B4-BE49-F238E27FC236}">
                    <a16:creationId xmlns:a16="http://schemas.microsoft.com/office/drawing/2014/main" id="{EEAFB8A9-F6B9-2BE7-AD7D-40A9882968C9}"/>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7916" r="-7916"/>
              <a:stretch/>
            </p:blipFill>
            <p:spPr>
              <a:xfrm>
                <a:off x="8820373" y="2614054"/>
                <a:ext cx="472385" cy="407820"/>
              </a:xfrm>
              <a:prstGeom prst="rect">
                <a:avLst/>
              </a:prstGeom>
            </p:spPr>
          </p:pic>
        </p:grpSp>
        <p:grpSp>
          <p:nvGrpSpPr>
            <p:cNvPr id="81" name="Group 80">
              <a:extLst>
                <a:ext uri="{FF2B5EF4-FFF2-40B4-BE49-F238E27FC236}">
                  <a16:creationId xmlns:a16="http://schemas.microsoft.com/office/drawing/2014/main" id="{21F9F318-7442-E3ED-43EB-82DB80B42B09}"/>
                </a:ext>
              </a:extLst>
            </p:cNvPr>
            <p:cNvGrpSpPr/>
            <p:nvPr/>
          </p:nvGrpSpPr>
          <p:grpSpPr>
            <a:xfrm>
              <a:off x="9959103" y="2757688"/>
              <a:ext cx="1156467" cy="935376"/>
              <a:chOff x="9959103" y="2652178"/>
              <a:chExt cx="1156467" cy="935376"/>
            </a:xfrm>
          </p:grpSpPr>
          <p:sp>
            <p:nvSpPr>
              <p:cNvPr id="83" name="Rounded Rectangle 19">
                <a:extLst>
                  <a:ext uri="{FF2B5EF4-FFF2-40B4-BE49-F238E27FC236}">
                    <a16:creationId xmlns:a16="http://schemas.microsoft.com/office/drawing/2014/main" id="{2A4E0C70-5F4F-FB93-9FBE-7CFDDC5A31D0}"/>
                  </a:ext>
                </a:extLst>
              </p:cNvPr>
              <p:cNvSpPr/>
              <p:nvPr/>
            </p:nvSpPr>
            <p:spPr>
              <a:xfrm>
                <a:off x="9959103" y="3139888"/>
                <a:ext cx="1156467" cy="44766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1261"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261"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pic>
            <p:nvPicPr>
              <p:cNvPr id="84" name="Graphic 83">
                <a:extLst>
                  <a:ext uri="{FF2B5EF4-FFF2-40B4-BE49-F238E27FC236}">
                    <a16:creationId xmlns:a16="http://schemas.microsoft.com/office/drawing/2014/main" id="{1CC2D547-D973-BC37-AF0B-52C1334045A6}"/>
                  </a:ext>
                </a:extLst>
              </p:cNvPr>
              <p:cNvPicPr>
                <a:picLocks noChangeAspect="1"/>
              </p:cNvPicPr>
              <p:nvPr/>
            </p:nvPicPr>
            <p:blipFill>
              <a:blip r:embed="rId17">
                <a:alphaModFix/>
                <a:extLst>
                  <a:ext uri="{96DAC541-7B7A-43D3-8B79-37D633B846F1}">
                    <asvg:svgBlip xmlns:asvg="http://schemas.microsoft.com/office/drawing/2016/SVG/main" r:embed="rId18"/>
                  </a:ext>
                </a:extLst>
              </a:blip>
              <a:stretch>
                <a:fillRect/>
              </a:stretch>
            </p:blipFill>
            <p:spPr>
              <a:xfrm>
                <a:off x="10365481" y="2652178"/>
                <a:ext cx="343708" cy="345051"/>
              </a:xfrm>
              <a:prstGeom prst="rect">
                <a:avLst/>
              </a:prstGeom>
            </p:spPr>
          </p:pic>
        </p:grpSp>
      </p:grpSp>
      <p:sp>
        <p:nvSpPr>
          <p:cNvPr id="2" name="Rounded Rectangle 19">
            <a:extLst>
              <a:ext uri="{FF2B5EF4-FFF2-40B4-BE49-F238E27FC236}">
                <a16:creationId xmlns:a16="http://schemas.microsoft.com/office/drawing/2014/main" id="{5D3CAD35-7D28-F46D-D119-65BB22E72B8D}"/>
              </a:ext>
            </a:extLst>
          </p:cNvPr>
          <p:cNvSpPr/>
          <p:nvPr/>
        </p:nvSpPr>
        <p:spPr>
          <a:xfrm>
            <a:off x="8168717" y="2581770"/>
            <a:ext cx="1219687" cy="2435292"/>
          </a:xfrm>
          <a:prstGeom prst="roundRect">
            <a:avLst>
              <a:gd name="adj" fmla="val 6586"/>
            </a:avLst>
          </a:prstGeom>
          <a:noFill/>
          <a:ln w="76200">
            <a:solidFill>
              <a:srgbClr val="FFFF00"/>
            </a:solidFill>
          </a:ln>
          <a:effectLst>
            <a:outerShdw blurRad="63500" dist="38100" dir="2700000" algn="tl" rotWithShape="0">
              <a:prstClr val="black">
                <a:alpha val="41000"/>
              </a:prstClr>
            </a:outerShdw>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990" b="0" i="0" u="none" strike="noStrike" kern="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230332723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50F3499-59E3-A9A7-F3A8-1323E857FD04}"/>
              </a:ext>
            </a:extLst>
          </p:cNvPr>
          <p:cNvPicPr>
            <a:picLocks noChangeAspect="1"/>
          </p:cNvPicPr>
          <p:nvPr/>
        </p:nvPicPr>
        <p:blipFill rotWithShape="1">
          <a:blip r:embed="rId2"/>
          <a:srcRect t="1316"/>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EA08AFD2-D2CF-4224-91AA-3E003832B368}"/>
              </a:ext>
            </a:extLst>
          </p:cNvPr>
          <p:cNvSpPr txBox="1"/>
          <p:nvPr/>
        </p:nvSpPr>
        <p:spPr>
          <a:xfrm>
            <a:off x="36547" y="2260813"/>
            <a:ext cx="1825204"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5" name="TextBox 4">
            <a:extLst>
              <a:ext uri="{FF2B5EF4-FFF2-40B4-BE49-F238E27FC236}">
                <a16:creationId xmlns:a16="http://schemas.microsoft.com/office/drawing/2014/main" id="{EAD562E8-3C30-5627-FE32-CC4CFA64DDB5}"/>
              </a:ext>
            </a:extLst>
          </p:cNvPr>
          <p:cNvSpPr txBox="1"/>
          <p:nvPr/>
        </p:nvSpPr>
        <p:spPr>
          <a:xfrm>
            <a:off x="147757" y="3582986"/>
            <a:ext cx="2142361"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6" name="TextBox 5">
            <a:extLst>
              <a:ext uri="{FF2B5EF4-FFF2-40B4-BE49-F238E27FC236}">
                <a16:creationId xmlns:a16="http://schemas.microsoft.com/office/drawing/2014/main" id="{E54579A9-CAB2-39CB-8B17-EC92B92ED9ED}"/>
              </a:ext>
            </a:extLst>
          </p:cNvPr>
          <p:cNvSpPr txBox="1"/>
          <p:nvPr/>
        </p:nvSpPr>
        <p:spPr>
          <a:xfrm>
            <a:off x="366061" y="4007234"/>
            <a:ext cx="2389496"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92822355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E9013B-A0EF-337D-CE21-33D9C879B8CC}"/>
              </a:ext>
            </a:extLst>
          </p:cNvPr>
          <p:cNvSpPr>
            <a:spLocks noGrp="1"/>
          </p:cNvSpPr>
          <p:nvPr>
            <p:ph type="title"/>
          </p:nvPr>
        </p:nvSpPr>
        <p:spPr/>
        <p:txBody>
          <a:bodyPr/>
          <a:lstStyle/>
          <a:p>
            <a:r>
              <a:rPr lang="da-DK"/>
              <a:t>Resources</a:t>
            </a:r>
            <a:endParaRPr lang="en-GB"/>
          </a:p>
        </p:txBody>
      </p:sp>
    </p:spTree>
    <p:extLst>
      <p:ext uri="{BB962C8B-B14F-4D97-AF65-F5344CB8AC3E}">
        <p14:creationId xmlns:p14="http://schemas.microsoft.com/office/powerpoint/2010/main" val="382827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41190" y="1342767"/>
            <a:ext cx="12192000" cy="6997775"/>
            <a:chOff x="0" y="-1"/>
            <a:chExt cx="12192000" cy="6997775"/>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2"/>
            <a:stretch>
              <a:fillRect/>
            </a:stretch>
          </p:blipFill>
          <p:spPr>
            <a:xfrm>
              <a:off x="0" y="-1"/>
              <a:ext cx="12192000" cy="6997775"/>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102449" y="2396737"/>
              <a:ext cx="176754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AF3BD484-3806-C986-271C-989BCC1EA261}"/>
                </a:ext>
              </a:extLst>
            </p:cNvPr>
            <p:cNvSpPr txBox="1"/>
            <p:nvPr/>
          </p:nvSpPr>
          <p:spPr>
            <a:xfrm>
              <a:off x="383999" y="4576557"/>
              <a:ext cx="2400389"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4" name="TextBox 3">
              <a:extLst>
                <a:ext uri="{FF2B5EF4-FFF2-40B4-BE49-F238E27FC236}">
                  <a16:creationId xmlns:a16="http://schemas.microsoft.com/office/drawing/2014/main" id="{838EAD0A-F2AC-17FB-5D1E-15890FDC9854}"/>
                </a:ext>
              </a:extLst>
            </p:cNvPr>
            <p:cNvSpPr txBox="1"/>
            <p:nvPr/>
          </p:nvSpPr>
          <p:spPr>
            <a:xfrm>
              <a:off x="217779" y="3247276"/>
              <a:ext cx="1116751"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a:t>aka.ms/</a:t>
            </a:r>
            <a:r>
              <a:rPr lang="en-GB" err="1"/>
              <a:t>bc</a:t>
            </a:r>
            <a:r>
              <a:rPr lang="en-GB" err="1">
                <a:solidFill>
                  <a:schemeClr val="tx2">
                    <a:lumMod val="50000"/>
                    <a:lumOff val="50000"/>
                  </a:schemeClr>
                </a:solidFill>
              </a:rPr>
              <a:t>reporting</a:t>
            </a:r>
            <a:endParaRPr lang="en-GB"/>
          </a:p>
        </p:txBody>
      </p:sp>
    </p:spTree>
    <p:extLst>
      <p:ext uri="{BB962C8B-B14F-4D97-AF65-F5344CB8AC3E}">
        <p14:creationId xmlns:p14="http://schemas.microsoft.com/office/powerpoint/2010/main" val="351960808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A2D827-70CE-83C8-11CE-1247F93F66B0}"/>
              </a:ext>
            </a:extLst>
          </p:cNvPr>
          <p:cNvSpPr>
            <a:spLocks noGrp="1"/>
          </p:cNvSpPr>
          <p:nvPr>
            <p:ph type="title"/>
          </p:nvPr>
        </p:nvSpPr>
        <p:spPr/>
        <p:txBody>
          <a:bodyPr wrap="square" anchor="t">
            <a:normAutofit/>
          </a:bodyPr>
          <a:lstStyle/>
          <a:p>
            <a:r>
              <a:rPr lang="en-GB"/>
              <a:t>aka.ms/</a:t>
            </a:r>
            <a:r>
              <a:rPr lang="en-GB" err="1"/>
              <a:t>bc</a:t>
            </a:r>
            <a:r>
              <a:rPr lang="en-GB" err="1">
                <a:solidFill>
                  <a:schemeClr val="tx2">
                    <a:lumMod val="50000"/>
                    <a:lumOff val="50000"/>
                  </a:schemeClr>
                </a:solidFill>
              </a:rPr>
              <a:t>dataanalysis</a:t>
            </a:r>
            <a:endParaRPr lang="en-GB"/>
          </a:p>
        </p:txBody>
      </p:sp>
      <p:grpSp>
        <p:nvGrpSpPr>
          <p:cNvPr id="2" name="Group 1">
            <a:extLst>
              <a:ext uri="{FF2B5EF4-FFF2-40B4-BE49-F238E27FC236}">
                <a16:creationId xmlns:a16="http://schemas.microsoft.com/office/drawing/2014/main" id="{522B352A-DB00-4849-D620-8FF3FDB55869}"/>
              </a:ext>
            </a:extLst>
          </p:cNvPr>
          <p:cNvGrpSpPr/>
          <p:nvPr/>
        </p:nvGrpSpPr>
        <p:grpSpPr>
          <a:xfrm>
            <a:off x="667264" y="1295403"/>
            <a:ext cx="10886303" cy="5381365"/>
            <a:chOff x="2925421" y="1781972"/>
            <a:chExt cx="8816513" cy="4140193"/>
          </a:xfrm>
        </p:grpSpPr>
        <p:pic>
          <p:nvPicPr>
            <p:cNvPr id="5" name="Picture 4">
              <a:extLst>
                <a:ext uri="{FF2B5EF4-FFF2-40B4-BE49-F238E27FC236}">
                  <a16:creationId xmlns:a16="http://schemas.microsoft.com/office/drawing/2014/main" id="{2250752D-3C19-C9C6-CA1E-4234952E2E39}"/>
                </a:ext>
              </a:extLst>
            </p:cNvPr>
            <p:cNvPicPr>
              <a:picLocks noChangeAspect="1"/>
            </p:cNvPicPr>
            <p:nvPr/>
          </p:nvPicPr>
          <p:blipFill>
            <a:blip r:embed="rId2"/>
            <a:srcRect/>
            <a:stretch/>
          </p:blipFill>
          <p:spPr>
            <a:xfrm>
              <a:off x="2925421" y="1781972"/>
              <a:ext cx="6336396" cy="4140193"/>
            </a:xfrm>
            <a:prstGeom prst="rect">
              <a:avLst/>
            </a:prstGeom>
            <a:noFill/>
          </p:spPr>
        </p:pic>
        <p:grpSp>
          <p:nvGrpSpPr>
            <p:cNvPr id="22" name="Group 21">
              <a:extLst>
                <a:ext uri="{FF2B5EF4-FFF2-40B4-BE49-F238E27FC236}">
                  <a16:creationId xmlns:a16="http://schemas.microsoft.com/office/drawing/2014/main" id="{E51D5324-822A-C70C-8F8B-0F01BA7A1171}"/>
                </a:ext>
              </a:extLst>
            </p:cNvPr>
            <p:cNvGrpSpPr/>
            <p:nvPr/>
          </p:nvGrpSpPr>
          <p:grpSpPr>
            <a:xfrm>
              <a:off x="8598251" y="3504654"/>
              <a:ext cx="3143683" cy="2417511"/>
              <a:chOff x="2406320" y="1876156"/>
              <a:chExt cx="3143683" cy="2417511"/>
            </a:xfrm>
          </p:grpSpPr>
          <p:sp>
            <p:nvSpPr>
              <p:cNvPr id="23" name="TextBox 22">
                <a:extLst>
                  <a:ext uri="{FF2B5EF4-FFF2-40B4-BE49-F238E27FC236}">
                    <a16:creationId xmlns:a16="http://schemas.microsoft.com/office/drawing/2014/main" id="{6618D5D8-7049-1291-6773-AFFE8AB89F3F}"/>
                  </a:ext>
                </a:extLst>
              </p:cNvPr>
              <p:cNvSpPr txBox="1"/>
              <p:nvPr/>
            </p:nvSpPr>
            <p:spPr>
              <a:xfrm>
                <a:off x="2406320" y="3463482"/>
                <a:ext cx="565122" cy="83018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24" name="Callout: Line 23">
                <a:extLst>
                  <a:ext uri="{FF2B5EF4-FFF2-40B4-BE49-F238E27FC236}">
                    <a16:creationId xmlns:a16="http://schemas.microsoft.com/office/drawing/2014/main" id="{5A4B1990-E18C-496A-F20C-A4AD0CEAB9E5}"/>
                  </a:ext>
                </a:extLst>
              </p:cNvPr>
              <p:cNvSpPr/>
              <p:nvPr/>
            </p:nvSpPr>
            <p:spPr>
              <a:xfrm>
                <a:off x="3571342" y="1876156"/>
                <a:ext cx="1978661" cy="830997"/>
              </a:xfrm>
              <a:prstGeom prst="borderCallout1">
                <a:avLst>
                  <a:gd name="adj1" fmla="val 109236"/>
                  <a:gd name="adj2" fmla="val 36654"/>
                  <a:gd name="adj3" fmla="val 203189"/>
                  <a:gd name="adj4" fmla="val -33978"/>
                </a:avLst>
              </a:prstGeom>
              <a:solidFill>
                <a:schemeClr val="accent1">
                  <a:lumMod val="40000"/>
                  <a:lumOff val="60000"/>
                  <a:alpha val="35000"/>
                </a:schemeClr>
              </a:solidFill>
              <a:ln>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Click to try scenarios in your environment</a:t>
                </a:r>
                <a:endParaRPr kumimoji="0" lang="en-DK" sz="1600" b="0" i="0" u="none" strike="noStrike" kern="1200" cap="none" spc="0" normalizeH="0" baseline="0" noProof="0">
                  <a:ln>
                    <a:noFill/>
                  </a:ln>
                  <a:solidFill>
                    <a:prstClr val="black"/>
                  </a:solidFill>
                  <a:effectLst/>
                  <a:uLnTx/>
                  <a:uFillTx/>
                  <a:latin typeface="Segoe UI"/>
                  <a:ea typeface="+mn-ea"/>
                  <a:cs typeface="+mn-cs"/>
                </a:endParaRPr>
              </a:p>
            </p:txBody>
          </p:sp>
        </p:grpSp>
      </p:grpSp>
    </p:spTree>
    <p:extLst>
      <p:ext uri="{BB962C8B-B14F-4D97-AF65-F5344CB8AC3E}">
        <p14:creationId xmlns:p14="http://schemas.microsoft.com/office/powerpoint/2010/main" val="37571790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588263" y="457200"/>
            <a:ext cx="4173207" cy="553998"/>
          </a:xfrm>
        </p:spPr>
        <p:txBody>
          <a:bodyPr vert="horz" wrap="square" lIns="91440" tIns="45720" rIns="91440" bIns="45720" rtlCol="0" anchor="t">
            <a:normAutofit/>
          </a:bodyPr>
          <a:lstStyle/>
          <a:p>
            <a:pPr>
              <a:lnSpc>
                <a:spcPct val="90000"/>
              </a:lnSpc>
            </a:pPr>
            <a:r>
              <a:rPr lang="en-US" sz="3300" kern="1200"/>
              <a:t>Reporting timeline</a:t>
            </a:r>
            <a:endParaRPr lang="en-US" sz="3300" kern="1200">
              <a:highlight>
                <a:srgbClr val="FF0000"/>
              </a:highlight>
            </a:endParaRP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extLst>
              <p:ext uri="{D42A27DB-BD31-4B8C-83A1-F6EECF244321}">
                <p14:modId xmlns:p14="http://schemas.microsoft.com/office/powerpoint/2010/main" val="1200018199"/>
              </p:ext>
            </p:extLst>
          </p:nvPr>
        </p:nvGraphicFramePr>
        <p:xfrm>
          <a:off x="584200" y="955589"/>
          <a:ext cx="11018838" cy="5717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5" name="Group 14">
            <a:extLst>
              <a:ext uri="{FF2B5EF4-FFF2-40B4-BE49-F238E27FC236}">
                <a16:creationId xmlns:a16="http://schemas.microsoft.com/office/drawing/2014/main" id="{479ED616-8E50-C177-6D12-BAD85CB8878F}"/>
              </a:ext>
            </a:extLst>
          </p:cNvPr>
          <p:cNvGrpSpPr/>
          <p:nvPr/>
        </p:nvGrpSpPr>
        <p:grpSpPr>
          <a:xfrm>
            <a:off x="5912775" y="-27301"/>
            <a:ext cx="5914064" cy="601279"/>
            <a:chOff x="7175438" y="279328"/>
            <a:chExt cx="5476868" cy="601279"/>
          </a:xfrm>
        </p:grpSpPr>
        <p:sp>
          <p:nvSpPr>
            <p:cNvPr id="16" name="Rectangle 15">
              <a:extLst>
                <a:ext uri="{FF2B5EF4-FFF2-40B4-BE49-F238E27FC236}">
                  <a16:creationId xmlns:a16="http://schemas.microsoft.com/office/drawing/2014/main" id="{DBEBD909-D7A8-2DD2-0A8D-4370CE366E69}"/>
                </a:ext>
              </a:extLst>
            </p:cNvPr>
            <p:cNvSpPr/>
            <p:nvPr/>
          </p:nvSpPr>
          <p:spPr>
            <a:xfrm>
              <a:off x="7175438" y="394738"/>
              <a:ext cx="462594" cy="370458"/>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Title 1">
              <a:extLst>
                <a:ext uri="{FF2B5EF4-FFF2-40B4-BE49-F238E27FC236}">
                  <a16:creationId xmlns:a16="http://schemas.microsoft.com/office/drawing/2014/main" id="{DA271585-543B-9E83-BBF7-3B8B5CD79D00}"/>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Cloud printing</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18" name="Rectangle 17">
            <a:extLst>
              <a:ext uri="{FF2B5EF4-FFF2-40B4-BE49-F238E27FC236}">
                <a16:creationId xmlns:a16="http://schemas.microsoft.com/office/drawing/2014/main" id="{0C3476CC-2023-36A6-7A91-EC42ABA71D94}"/>
              </a:ext>
            </a:extLst>
          </p:cNvPr>
          <p:cNvSpPr/>
          <p:nvPr/>
        </p:nvSpPr>
        <p:spPr>
          <a:xfrm>
            <a:off x="1081283" y="2116062"/>
            <a:ext cx="1497160" cy="474737"/>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6E042F09-21AC-155B-288B-ABBA9C32AFF8}"/>
              </a:ext>
            </a:extLst>
          </p:cNvPr>
          <p:cNvSpPr/>
          <p:nvPr/>
        </p:nvSpPr>
        <p:spPr>
          <a:xfrm>
            <a:off x="1081283" y="3038701"/>
            <a:ext cx="1497160" cy="268792"/>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96BBAD73-51BC-EF56-7A6F-987ACAF5A23D}"/>
              </a:ext>
            </a:extLst>
          </p:cNvPr>
          <p:cNvGrpSpPr/>
          <p:nvPr/>
        </p:nvGrpSpPr>
        <p:grpSpPr>
          <a:xfrm>
            <a:off x="5906881" y="469721"/>
            <a:ext cx="5914064" cy="601279"/>
            <a:chOff x="7175438" y="279328"/>
            <a:chExt cx="5476868" cy="601279"/>
          </a:xfrm>
        </p:grpSpPr>
        <p:sp>
          <p:nvSpPr>
            <p:cNvPr id="22" name="Rectangle 21">
              <a:extLst>
                <a:ext uri="{FF2B5EF4-FFF2-40B4-BE49-F238E27FC236}">
                  <a16:creationId xmlns:a16="http://schemas.microsoft.com/office/drawing/2014/main" id="{D98DEBF3-EBDB-74DC-4376-522EF6427B8C}"/>
                </a:ext>
              </a:extLst>
            </p:cNvPr>
            <p:cNvSpPr/>
            <p:nvPr/>
          </p:nvSpPr>
          <p:spPr>
            <a:xfrm>
              <a:off x="7175438" y="394738"/>
              <a:ext cx="462594" cy="37045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Title 1">
              <a:extLst>
                <a:ext uri="{FF2B5EF4-FFF2-40B4-BE49-F238E27FC236}">
                  <a16:creationId xmlns:a16="http://schemas.microsoft.com/office/drawing/2014/main" id="{A1B74FF3-C3BA-2A86-84F4-79362591EB90}"/>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Cloud scale and stability</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24" name="Rectangle 23">
            <a:extLst>
              <a:ext uri="{FF2B5EF4-FFF2-40B4-BE49-F238E27FC236}">
                <a16:creationId xmlns:a16="http://schemas.microsoft.com/office/drawing/2014/main" id="{428B8014-D738-7B0B-AF36-EF407495A454}"/>
              </a:ext>
            </a:extLst>
          </p:cNvPr>
          <p:cNvSpPr/>
          <p:nvPr/>
        </p:nvSpPr>
        <p:spPr>
          <a:xfrm>
            <a:off x="1081283" y="2629521"/>
            <a:ext cx="1497160" cy="37045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6B0B0499-9BF4-B5D3-CB83-7FB1003475D2}"/>
              </a:ext>
            </a:extLst>
          </p:cNvPr>
          <p:cNvSpPr/>
          <p:nvPr/>
        </p:nvSpPr>
        <p:spPr>
          <a:xfrm>
            <a:off x="7304968" y="5047325"/>
            <a:ext cx="1558945" cy="418479"/>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B5455DB8-BBED-5D0C-15FD-A1838BE70972}"/>
              </a:ext>
            </a:extLst>
          </p:cNvPr>
          <p:cNvGrpSpPr/>
          <p:nvPr/>
        </p:nvGrpSpPr>
        <p:grpSpPr>
          <a:xfrm>
            <a:off x="5906881" y="966743"/>
            <a:ext cx="5914064" cy="601279"/>
            <a:chOff x="7175438" y="279328"/>
            <a:chExt cx="5476868" cy="601279"/>
          </a:xfrm>
        </p:grpSpPr>
        <p:sp>
          <p:nvSpPr>
            <p:cNvPr id="33" name="Rectangle 32">
              <a:extLst>
                <a:ext uri="{FF2B5EF4-FFF2-40B4-BE49-F238E27FC236}">
                  <a16:creationId xmlns:a16="http://schemas.microsoft.com/office/drawing/2014/main" id="{4923E38F-C52C-E744-C67F-CEE5D13D9E42}"/>
                </a:ext>
              </a:extLst>
            </p:cNvPr>
            <p:cNvSpPr/>
            <p:nvPr/>
          </p:nvSpPr>
          <p:spPr>
            <a:xfrm>
              <a:off x="7175438" y="394738"/>
              <a:ext cx="462594" cy="370458"/>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itle 1">
              <a:extLst>
                <a:ext uri="{FF2B5EF4-FFF2-40B4-BE49-F238E27FC236}">
                  <a16:creationId xmlns:a16="http://schemas.microsoft.com/office/drawing/2014/main" id="{8EFBE13B-A568-C2A7-A426-330D6116C2A5}"/>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UX improvements</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35" name="Rectangle 34">
            <a:extLst>
              <a:ext uri="{FF2B5EF4-FFF2-40B4-BE49-F238E27FC236}">
                <a16:creationId xmlns:a16="http://schemas.microsoft.com/office/drawing/2014/main" id="{84FFF815-D082-7E0F-1C02-663B624A3535}"/>
              </a:ext>
            </a:extLst>
          </p:cNvPr>
          <p:cNvSpPr/>
          <p:nvPr/>
        </p:nvSpPr>
        <p:spPr>
          <a:xfrm>
            <a:off x="7304968" y="4777946"/>
            <a:ext cx="2267400" cy="205414"/>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0238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0" y="1136356"/>
            <a:ext cx="12192000" cy="6286294"/>
            <a:chOff x="-41190" y="-206412"/>
            <a:chExt cx="12192000" cy="6286294"/>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2"/>
            <a:srcRect/>
            <a:stretch/>
          </p:blipFill>
          <p:spPr>
            <a:xfrm>
              <a:off x="-41190" y="-206412"/>
              <a:ext cx="12192000" cy="6286294"/>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36546" y="2159390"/>
              <a:ext cx="176754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a:ln>
                  <a:noFill/>
                </a:ln>
                <a:solidFill>
                  <a:srgbClr val="000000"/>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AF3BD484-3806-C986-271C-989BCC1EA261}"/>
                </a:ext>
              </a:extLst>
            </p:cNvPr>
            <p:cNvSpPr txBox="1"/>
            <p:nvPr/>
          </p:nvSpPr>
          <p:spPr>
            <a:xfrm>
              <a:off x="425188" y="4996686"/>
              <a:ext cx="2400389"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4" name="TextBox 3">
              <a:extLst>
                <a:ext uri="{FF2B5EF4-FFF2-40B4-BE49-F238E27FC236}">
                  <a16:creationId xmlns:a16="http://schemas.microsoft.com/office/drawing/2014/main" id="{838EAD0A-F2AC-17FB-5D1E-15890FDC9854}"/>
                </a:ext>
              </a:extLst>
            </p:cNvPr>
            <p:cNvSpPr txBox="1"/>
            <p:nvPr/>
          </p:nvSpPr>
          <p:spPr>
            <a:xfrm>
              <a:off x="184827" y="3671524"/>
              <a:ext cx="1116751"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aka.ms/</a:t>
            </a:r>
            <a:r>
              <a:rPr kumimoji="0" lang="en-GB" sz="3600" b="0" i="0" u="none" strike="noStrike" kern="1200" cap="none" spc="-50" normalizeH="0" baseline="0" noProof="0" err="1">
                <a:ln w="3175">
                  <a:noFill/>
                </a:ln>
                <a:solidFill>
                  <a:srgbClr val="000000"/>
                </a:solidFill>
                <a:effectLst/>
                <a:uLnTx/>
                <a:uFillTx/>
                <a:latin typeface="Segoe UI Semibold"/>
                <a:ea typeface="+mn-ea"/>
                <a:cs typeface="Segoe UI" pitchFamily="34" charset="0"/>
              </a:rPr>
              <a:t>bc</a:t>
            </a:r>
            <a:r>
              <a:rPr kumimoji="0" lang="en-GB" sz="3600" b="0" i="0" u="none" strike="noStrike" kern="1200" cap="none" spc="-50" normalizeH="0" baseline="0" noProof="0" err="1">
                <a:ln w="3175">
                  <a:noFill/>
                </a:ln>
                <a:solidFill>
                  <a:srgbClr val="0A1B45">
                    <a:lumMod val="50000"/>
                    <a:lumOff val="50000"/>
                  </a:srgbClr>
                </a:solidFill>
                <a:effectLst/>
                <a:uLnTx/>
                <a:uFillTx/>
                <a:latin typeface="Segoe UI Semibold"/>
                <a:ea typeface="+mn-ea"/>
                <a:cs typeface="Segoe UI" pitchFamily="34" charset="0"/>
              </a:rPr>
              <a:t>reporting</a:t>
            </a:r>
            <a:endPar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57E7F17D-10B3-5B70-3B17-C95DB468859F}"/>
              </a:ext>
            </a:extLst>
          </p:cNvPr>
          <p:cNvSpPr txBox="1"/>
          <p:nvPr/>
        </p:nvSpPr>
        <p:spPr>
          <a:xfrm>
            <a:off x="403130" y="5435478"/>
            <a:ext cx="1199129"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114530755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E3422-4EC4-A211-B961-074A58A4DA83}"/>
              </a:ext>
            </a:extLst>
          </p:cNvPr>
          <p:cNvSpPr>
            <a:spLocks noGrp="1"/>
          </p:cNvSpPr>
          <p:nvPr>
            <p:ph type="title"/>
          </p:nvPr>
        </p:nvSpPr>
        <p:spPr>
          <a:xfrm>
            <a:off x="110469" y="164757"/>
            <a:ext cx="11018520" cy="553998"/>
          </a:xfrm>
        </p:spPr>
        <p:txBody>
          <a:bodyPr vert="horz" lIns="91427" tIns="45713" rIns="91427" bIns="45713" rtlCol="0" anchor="b">
            <a:normAutofit fontScale="90000"/>
          </a:bodyPr>
          <a:lstStyle/>
          <a:p>
            <a:r>
              <a:rPr lang="en-US"/>
              <a:t>aka.ms/</a:t>
            </a:r>
            <a:r>
              <a:rPr lang="en-US" err="1"/>
              <a:t>bc</a:t>
            </a:r>
            <a:r>
              <a:rPr lang="en-US" err="1">
                <a:solidFill>
                  <a:schemeClr val="accent1"/>
                </a:solidFill>
              </a:rPr>
              <a:t>excel</a:t>
            </a:r>
            <a:r>
              <a:rPr lang="en-US" err="1"/>
              <a:t>samples</a:t>
            </a:r>
            <a:endParaRPr lang="en-US"/>
          </a:p>
        </p:txBody>
      </p:sp>
      <p:pic>
        <p:nvPicPr>
          <p:cNvPr id="5" name="Picture 4">
            <a:extLst>
              <a:ext uri="{FF2B5EF4-FFF2-40B4-BE49-F238E27FC236}">
                <a16:creationId xmlns:a16="http://schemas.microsoft.com/office/drawing/2014/main" id="{7A05FACC-EFA9-4F39-2802-B18B0300C847}"/>
              </a:ext>
            </a:extLst>
          </p:cNvPr>
          <p:cNvPicPr>
            <a:picLocks noChangeAspect="1"/>
          </p:cNvPicPr>
          <p:nvPr/>
        </p:nvPicPr>
        <p:blipFill>
          <a:blip r:embed="rId2"/>
          <a:stretch>
            <a:fillRect/>
          </a:stretch>
        </p:blipFill>
        <p:spPr>
          <a:xfrm>
            <a:off x="838945" y="1208942"/>
            <a:ext cx="9803390" cy="5587931"/>
          </a:xfrm>
          <a:prstGeom prst="rect">
            <a:avLst/>
          </a:prstGeom>
        </p:spPr>
      </p:pic>
    </p:spTree>
    <p:extLst>
      <p:ext uri="{BB962C8B-B14F-4D97-AF65-F5344CB8AC3E}">
        <p14:creationId xmlns:p14="http://schemas.microsoft.com/office/powerpoint/2010/main" val="379805439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B3FAE5-AC53-78B7-8674-04836546D0E9}"/>
              </a:ext>
            </a:extLst>
          </p:cNvPr>
          <p:cNvPicPr>
            <a:picLocks noChangeAspect="1"/>
          </p:cNvPicPr>
          <p:nvPr/>
        </p:nvPicPr>
        <p:blipFill>
          <a:blip r:embed="rId2"/>
          <a:stretch>
            <a:fillRect/>
          </a:stretch>
        </p:blipFill>
        <p:spPr>
          <a:xfrm>
            <a:off x="0" y="225933"/>
            <a:ext cx="12192000" cy="6406133"/>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73616" y="3253473"/>
            <a:ext cx="817537"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err="1">
              <a:solidFill>
                <a:schemeClr val="tx1"/>
              </a:solidFill>
            </a:endParaRPr>
          </a:p>
        </p:txBody>
      </p:sp>
      <p:sp>
        <p:nvSpPr>
          <p:cNvPr id="7" name="TextBox 6">
            <a:extLst>
              <a:ext uri="{FF2B5EF4-FFF2-40B4-BE49-F238E27FC236}">
                <a16:creationId xmlns:a16="http://schemas.microsoft.com/office/drawing/2014/main" id="{AF3BD484-3806-C986-271C-989BCC1EA261}"/>
              </a:ext>
            </a:extLst>
          </p:cNvPr>
          <p:cNvSpPr txBox="1"/>
          <p:nvPr/>
        </p:nvSpPr>
        <p:spPr>
          <a:xfrm>
            <a:off x="202768" y="5180429"/>
            <a:ext cx="205611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err="1">
              <a:solidFill>
                <a:schemeClr val="tx1"/>
              </a:solidFill>
            </a:endParaRPr>
          </a:p>
        </p:txBody>
      </p:sp>
    </p:spTree>
    <p:extLst>
      <p:ext uri="{BB962C8B-B14F-4D97-AF65-F5344CB8AC3E}">
        <p14:creationId xmlns:p14="http://schemas.microsoft.com/office/powerpoint/2010/main" val="36211577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A2D827-70CE-83C8-11CE-1247F93F66B0}"/>
              </a:ext>
            </a:extLst>
          </p:cNvPr>
          <p:cNvSpPr>
            <a:spLocks noGrp="1"/>
          </p:cNvSpPr>
          <p:nvPr>
            <p:ph type="title"/>
          </p:nvPr>
        </p:nvSpPr>
        <p:spPr>
          <a:xfrm>
            <a:off x="588263" y="457200"/>
            <a:ext cx="11018520" cy="553998"/>
          </a:xfrm>
        </p:spPr>
        <p:txBody>
          <a:bodyPr wrap="square" anchor="t">
            <a:normAutofit/>
          </a:bodyPr>
          <a:lstStyle/>
          <a:p>
            <a:r>
              <a:rPr lang="en-GB"/>
              <a:t>aka.ms/bc</a:t>
            </a:r>
            <a:r>
              <a:rPr lang="en-GB">
                <a:solidFill>
                  <a:schemeClr val="tx2">
                    <a:lumMod val="50000"/>
                    <a:lumOff val="50000"/>
                  </a:schemeClr>
                </a:solidFill>
              </a:rPr>
              <a:t>pbi</a:t>
            </a:r>
            <a:r>
              <a:rPr lang="en-GB"/>
              <a:t>samples</a:t>
            </a:r>
          </a:p>
        </p:txBody>
      </p:sp>
      <p:pic>
        <p:nvPicPr>
          <p:cNvPr id="5" name="Picture 4">
            <a:extLst>
              <a:ext uri="{FF2B5EF4-FFF2-40B4-BE49-F238E27FC236}">
                <a16:creationId xmlns:a16="http://schemas.microsoft.com/office/drawing/2014/main" id="{2250752D-3C19-C9C6-CA1E-4234952E2E39}"/>
              </a:ext>
            </a:extLst>
          </p:cNvPr>
          <p:cNvPicPr>
            <a:picLocks noChangeAspect="1"/>
          </p:cNvPicPr>
          <p:nvPr/>
        </p:nvPicPr>
        <p:blipFill>
          <a:blip r:embed="rId2"/>
          <a:srcRect/>
          <a:stretch/>
        </p:blipFill>
        <p:spPr>
          <a:xfrm>
            <a:off x="2302295" y="1781972"/>
            <a:ext cx="7582648" cy="4140193"/>
          </a:xfrm>
          <a:prstGeom prst="rect">
            <a:avLst/>
          </a:prstGeom>
          <a:noFill/>
        </p:spPr>
      </p:pic>
      <p:grpSp>
        <p:nvGrpSpPr>
          <p:cNvPr id="22" name="Group 21">
            <a:extLst>
              <a:ext uri="{FF2B5EF4-FFF2-40B4-BE49-F238E27FC236}">
                <a16:creationId xmlns:a16="http://schemas.microsoft.com/office/drawing/2014/main" id="{E51D5324-822A-C70C-8F8B-0F01BA7A1171}"/>
              </a:ext>
            </a:extLst>
          </p:cNvPr>
          <p:cNvGrpSpPr/>
          <p:nvPr/>
        </p:nvGrpSpPr>
        <p:grpSpPr>
          <a:xfrm>
            <a:off x="181447" y="5569803"/>
            <a:ext cx="3886786" cy="1077218"/>
            <a:chOff x="-508586" y="3445359"/>
            <a:chExt cx="3886786" cy="1077218"/>
          </a:xfrm>
        </p:grpSpPr>
        <p:sp>
          <p:nvSpPr>
            <p:cNvPr id="23" name="TextBox 22">
              <a:extLst>
                <a:ext uri="{FF2B5EF4-FFF2-40B4-BE49-F238E27FC236}">
                  <a16:creationId xmlns:a16="http://schemas.microsoft.com/office/drawing/2014/main" id="{6618D5D8-7049-1291-6773-AFFE8AB89F3F}"/>
                </a:ext>
              </a:extLst>
            </p:cNvPr>
            <p:cNvSpPr txBox="1"/>
            <p:nvPr/>
          </p:nvSpPr>
          <p:spPr>
            <a:xfrm>
              <a:off x="2406320" y="3463482"/>
              <a:ext cx="971880" cy="16163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err="1">
                <a:solidFill>
                  <a:schemeClr val="tx1"/>
                </a:solidFill>
              </a:endParaRPr>
            </a:p>
          </p:txBody>
        </p:sp>
        <p:sp>
          <p:nvSpPr>
            <p:cNvPr id="24" name="Callout: Line 23">
              <a:extLst>
                <a:ext uri="{FF2B5EF4-FFF2-40B4-BE49-F238E27FC236}">
                  <a16:creationId xmlns:a16="http://schemas.microsoft.com/office/drawing/2014/main" id="{5A4B1990-E18C-496A-F20C-A4AD0CEAB9E5}"/>
                </a:ext>
              </a:extLst>
            </p:cNvPr>
            <p:cNvSpPr/>
            <p:nvPr/>
          </p:nvSpPr>
          <p:spPr>
            <a:xfrm>
              <a:off x="-508586" y="3445359"/>
              <a:ext cx="1978661" cy="1077218"/>
            </a:xfrm>
            <a:prstGeom prst="borderCallout1">
              <a:avLst>
                <a:gd name="adj1" fmla="val 34422"/>
                <a:gd name="adj2" fmla="val 108128"/>
                <a:gd name="adj3" fmla="val 13512"/>
                <a:gd name="adj4" fmla="val 153475"/>
              </a:avLst>
            </a:prstGeom>
            <a:solidFill>
              <a:schemeClr val="accent1">
                <a:lumMod val="40000"/>
                <a:lumOff val="60000"/>
                <a:alpha val="35000"/>
              </a:schemeClr>
            </a:solidFill>
            <a:ln>
              <a:solidFill>
                <a:srgbClr val="9AD5D8"/>
              </a:solidFill>
            </a:ln>
          </p:spPr>
          <p:txBody>
            <a:bodyPr wrap="square">
              <a:spAutoFit/>
            </a:bodyPr>
            <a:lstStyle/>
            <a:p>
              <a:r>
                <a:rPr lang="en-GB" sz="1600">
                  <a:solidFill>
                    <a:prstClr val="black"/>
                  </a:solidFill>
                  <a:latin typeface="Segoe UI"/>
                </a:rPr>
                <a:t>AL code samples for the new PBI embed capabilities in 2023w2</a:t>
              </a:r>
              <a:endParaRPr lang="en-DK" sz="1600">
                <a:solidFill>
                  <a:prstClr val="black"/>
                </a:solidFill>
                <a:latin typeface="Segoe UI"/>
              </a:endParaRPr>
            </a:p>
          </p:txBody>
        </p:sp>
      </p:grpSp>
    </p:spTree>
    <p:extLst>
      <p:ext uri="{BB962C8B-B14F-4D97-AF65-F5344CB8AC3E}">
        <p14:creationId xmlns:p14="http://schemas.microsoft.com/office/powerpoint/2010/main" val="329549904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9E2245F-8409-BB7B-C081-CB18A4FFA91E}"/>
              </a:ext>
            </a:extLst>
          </p:cNvPr>
          <p:cNvPicPr>
            <a:picLocks noChangeAspect="1"/>
          </p:cNvPicPr>
          <p:nvPr/>
        </p:nvPicPr>
        <p:blipFill>
          <a:blip r:embed="rId2"/>
          <a:stretch>
            <a:fillRect/>
          </a:stretch>
        </p:blipFill>
        <p:spPr>
          <a:xfrm>
            <a:off x="120650" y="336757"/>
            <a:ext cx="11950700" cy="6184486"/>
          </a:xfrm>
          <a:prstGeom prst="rect">
            <a:avLst/>
          </a:prstGeom>
          <a:noFill/>
        </p:spPr>
      </p:pic>
    </p:spTree>
    <p:extLst>
      <p:ext uri="{BB962C8B-B14F-4D97-AF65-F5344CB8AC3E}">
        <p14:creationId xmlns:p14="http://schemas.microsoft.com/office/powerpoint/2010/main" val="376130095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CAB0-5F96-60A7-B671-D23B0FD748EE}"/>
              </a:ext>
            </a:extLst>
          </p:cNvPr>
          <p:cNvSpPr>
            <a:spLocks noGrp="1"/>
          </p:cNvSpPr>
          <p:nvPr>
            <p:ph type="title"/>
          </p:nvPr>
        </p:nvSpPr>
        <p:spPr/>
        <p:txBody>
          <a:bodyPr/>
          <a:lstStyle/>
          <a:p>
            <a:r>
              <a:rPr lang="en-GB"/>
              <a:t>The world is changing (in reporting)</a:t>
            </a:r>
          </a:p>
        </p:txBody>
      </p:sp>
      <p:sp>
        <p:nvSpPr>
          <p:cNvPr id="3" name="Text Placeholder 2">
            <a:extLst>
              <a:ext uri="{FF2B5EF4-FFF2-40B4-BE49-F238E27FC236}">
                <a16:creationId xmlns:a16="http://schemas.microsoft.com/office/drawing/2014/main" id="{AA5B0526-A826-3503-358F-C248CE6EDD80}"/>
              </a:ext>
            </a:extLst>
          </p:cNvPr>
          <p:cNvSpPr>
            <a:spLocks noGrp="1"/>
          </p:cNvSpPr>
          <p:nvPr>
            <p:ph type="body" sz="quarter" idx="10"/>
          </p:nvPr>
        </p:nvSpPr>
        <p:spPr>
          <a:xfrm>
            <a:off x="587172" y="1434654"/>
            <a:ext cx="11016957" cy="5084469"/>
          </a:xfrm>
        </p:spPr>
        <p:txBody>
          <a:bodyPr/>
          <a:lstStyle/>
          <a:p>
            <a:r>
              <a:rPr lang="en-GB"/>
              <a:t>If customer asks, “Can you build me a report?”</a:t>
            </a:r>
          </a:p>
          <a:p>
            <a:endParaRPr lang="en-GB"/>
          </a:p>
          <a:p>
            <a:r>
              <a:rPr lang="en-GB" b="1"/>
              <a:t>STOP</a:t>
            </a:r>
            <a:r>
              <a:rPr lang="en-GB"/>
              <a:t> asking “Sure. How should it be formatted?”</a:t>
            </a:r>
          </a:p>
          <a:p>
            <a:endParaRPr lang="en-GB"/>
          </a:p>
          <a:p>
            <a:r>
              <a:rPr lang="en-GB" b="1"/>
              <a:t>INSTEAD</a:t>
            </a:r>
            <a:r>
              <a:rPr lang="en-GB"/>
              <a:t> ask “What do you need to </a:t>
            </a:r>
            <a:r>
              <a:rPr lang="en-GB" err="1"/>
              <a:t>analyze</a:t>
            </a:r>
            <a:r>
              <a:rPr lang="en-GB"/>
              <a:t> and for what?”</a:t>
            </a:r>
          </a:p>
          <a:p>
            <a:endParaRPr lang="en-GB"/>
          </a:p>
          <a:p>
            <a:r>
              <a:rPr lang="en-GB" b="1"/>
              <a:t>THEN</a:t>
            </a:r>
            <a:r>
              <a:rPr lang="en-GB"/>
              <a:t> choose the tool of choice</a:t>
            </a:r>
          </a:p>
          <a:p>
            <a:pPr marL="457112" indent="-457112">
              <a:buFont typeface="Arial" panose="020B0604020202020204" pitchFamily="34" charset="0"/>
              <a:buChar char="•"/>
            </a:pPr>
            <a:r>
              <a:rPr lang="en-GB"/>
              <a:t>Power BI (and embed), or</a:t>
            </a:r>
          </a:p>
          <a:p>
            <a:pPr marL="457112" indent="-457112">
              <a:buFont typeface="Arial" panose="020B0604020202020204" pitchFamily="34" charset="0"/>
              <a:buChar char="•"/>
            </a:pPr>
            <a:r>
              <a:rPr lang="en-GB"/>
              <a:t>Query/List page with Data Analysis, or</a:t>
            </a:r>
          </a:p>
          <a:p>
            <a:pPr marL="457112" indent="-457112">
              <a:buFont typeface="Arial" panose="020B0604020202020204" pitchFamily="34" charset="0"/>
              <a:buChar char="•"/>
            </a:pPr>
            <a:r>
              <a:rPr lang="en-GB"/>
              <a:t>AL report with Excel layout</a:t>
            </a:r>
          </a:p>
        </p:txBody>
      </p:sp>
      <p:grpSp>
        <p:nvGrpSpPr>
          <p:cNvPr id="19" name="Group 18">
            <a:extLst>
              <a:ext uri="{FF2B5EF4-FFF2-40B4-BE49-F238E27FC236}">
                <a16:creationId xmlns:a16="http://schemas.microsoft.com/office/drawing/2014/main" id="{522EA5AA-F4AC-C985-AD5E-42E49F1ABB0F}"/>
              </a:ext>
            </a:extLst>
          </p:cNvPr>
          <p:cNvGrpSpPr/>
          <p:nvPr/>
        </p:nvGrpSpPr>
        <p:grpSpPr>
          <a:xfrm>
            <a:off x="7805499" y="4981846"/>
            <a:ext cx="2457360" cy="1633530"/>
            <a:chOff x="2124438" y="2279761"/>
            <a:chExt cx="5411972" cy="3784599"/>
          </a:xfrm>
        </p:grpSpPr>
        <p:grpSp>
          <p:nvGrpSpPr>
            <p:cNvPr id="22" name="Group 21">
              <a:extLst>
                <a:ext uri="{FF2B5EF4-FFF2-40B4-BE49-F238E27FC236}">
                  <a16:creationId xmlns:a16="http://schemas.microsoft.com/office/drawing/2014/main" id="{0C64E8EA-5F9B-CA50-D574-BD7CE72218E0}"/>
                </a:ext>
              </a:extLst>
            </p:cNvPr>
            <p:cNvGrpSpPr/>
            <p:nvPr/>
          </p:nvGrpSpPr>
          <p:grpSpPr>
            <a:xfrm>
              <a:off x="2124438" y="2279761"/>
              <a:ext cx="5411972" cy="3784599"/>
              <a:chOff x="2124438" y="2279761"/>
              <a:chExt cx="5411972" cy="3784599"/>
            </a:xfrm>
            <a:noFill/>
          </p:grpSpPr>
          <p:sp>
            <p:nvSpPr>
              <p:cNvPr id="33" name="Trapezoid 32">
                <a:extLst>
                  <a:ext uri="{FF2B5EF4-FFF2-40B4-BE49-F238E27FC236}">
                    <a16:creationId xmlns:a16="http://schemas.microsoft.com/office/drawing/2014/main" id="{5E719CD1-E69A-9EFF-B70C-5DE03971FABF}"/>
                  </a:ext>
                </a:extLst>
              </p:cNvPr>
              <p:cNvSpPr/>
              <p:nvPr/>
            </p:nvSpPr>
            <p:spPr bwMode="auto">
              <a:xfrm>
                <a:off x="2124438" y="4915121"/>
                <a:ext cx="5411972" cy="1149239"/>
              </a:xfrm>
              <a:prstGeom prst="trapezoid">
                <a:avLst>
                  <a:gd name="adj" fmla="val 60157"/>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err="1">
                  <a:solidFill>
                    <a:srgbClr val="FFFFFF"/>
                  </a:solidFill>
                  <a:latin typeface="Segoe UI"/>
                  <a:ea typeface="Segoe UI" pitchFamily="34" charset="0"/>
                  <a:cs typeface="Segoe UI" pitchFamily="34" charset="0"/>
                </a:endParaRPr>
              </a:p>
            </p:txBody>
          </p:sp>
          <p:sp>
            <p:nvSpPr>
              <p:cNvPr id="34" name="Trapezoid 33">
                <a:extLst>
                  <a:ext uri="{FF2B5EF4-FFF2-40B4-BE49-F238E27FC236}">
                    <a16:creationId xmlns:a16="http://schemas.microsoft.com/office/drawing/2014/main" id="{86838E04-3EC5-B591-60C6-0D4D0C9FB527}"/>
                  </a:ext>
                </a:extLst>
              </p:cNvPr>
              <p:cNvSpPr/>
              <p:nvPr/>
            </p:nvSpPr>
            <p:spPr bwMode="auto">
              <a:xfrm>
                <a:off x="2915316" y="3597820"/>
                <a:ext cx="3857624" cy="1149239"/>
              </a:xfrm>
              <a:prstGeom prst="trapezoid">
                <a:avLst>
                  <a:gd name="adj" fmla="val 56456"/>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err="1">
                  <a:solidFill>
                    <a:srgbClr val="FFFFFF"/>
                  </a:solidFill>
                  <a:latin typeface="Segoe UI"/>
                  <a:ea typeface="Segoe UI" pitchFamily="34" charset="0"/>
                  <a:cs typeface="Segoe UI" pitchFamily="34" charset="0"/>
                </a:endParaRPr>
              </a:p>
            </p:txBody>
          </p:sp>
          <p:sp>
            <p:nvSpPr>
              <p:cNvPr id="35" name="Trapezoid 34">
                <a:extLst>
                  <a:ext uri="{FF2B5EF4-FFF2-40B4-BE49-F238E27FC236}">
                    <a16:creationId xmlns:a16="http://schemas.microsoft.com/office/drawing/2014/main" id="{3C14E71B-5CE5-7B35-DEA0-3413F0776759}"/>
                  </a:ext>
                </a:extLst>
              </p:cNvPr>
              <p:cNvSpPr/>
              <p:nvPr/>
            </p:nvSpPr>
            <p:spPr bwMode="auto">
              <a:xfrm>
                <a:off x="3560343" y="2279761"/>
                <a:ext cx="2535657" cy="1149239"/>
              </a:xfrm>
              <a:prstGeom prst="trapezoid">
                <a:avLst>
                  <a:gd name="adj" fmla="val 53682"/>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err="1">
                  <a:solidFill>
                    <a:srgbClr val="FFFFFF"/>
                  </a:solidFill>
                  <a:latin typeface="Segoe UI"/>
                  <a:ea typeface="Segoe UI" pitchFamily="34" charset="0"/>
                  <a:cs typeface="Segoe UI" pitchFamily="34" charset="0"/>
                </a:endParaRPr>
              </a:p>
            </p:txBody>
          </p:sp>
        </p:grpSp>
        <p:pic>
          <p:nvPicPr>
            <p:cNvPr id="27" name="Graphic 26" descr="Electrician female with solid fill">
              <a:extLst>
                <a:ext uri="{FF2B5EF4-FFF2-40B4-BE49-F238E27FC236}">
                  <a16:creationId xmlns:a16="http://schemas.microsoft.com/office/drawing/2014/main" id="{AC02104C-F48D-AC11-F606-B29179432A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62623" y="5105391"/>
              <a:ext cx="800817" cy="800817"/>
            </a:xfrm>
            <a:prstGeom prst="rect">
              <a:avLst/>
            </a:prstGeom>
          </p:spPr>
        </p:pic>
        <p:pic>
          <p:nvPicPr>
            <p:cNvPr id="28" name="Graphic 27" descr="Board Of Directors with solid fill">
              <a:extLst>
                <a:ext uri="{FF2B5EF4-FFF2-40B4-BE49-F238E27FC236}">
                  <a16:creationId xmlns:a16="http://schemas.microsoft.com/office/drawing/2014/main" id="{A86C9433-2519-D3E9-F45B-91F16343C5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88980" y="2503405"/>
              <a:ext cx="678382" cy="678382"/>
            </a:xfrm>
            <a:prstGeom prst="rect">
              <a:avLst/>
            </a:prstGeom>
          </p:spPr>
        </p:pic>
        <p:pic>
          <p:nvPicPr>
            <p:cNvPr id="29" name="Graphic 28" descr="Desk with solid fill">
              <a:extLst>
                <a:ext uri="{FF2B5EF4-FFF2-40B4-BE49-F238E27FC236}">
                  <a16:creationId xmlns:a16="http://schemas.microsoft.com/office/drawing/2014/main" id="{060ED2B5-D2A4-FFED-CBB9-5F98907A01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90938" y="3833860"/>
              <a:ext cx="719195" cy="719195"/>
            </a:xfrm>
            <a:prstGeom prst="rect">
              <a:avLst/>
            </a:prstGeom>
          </p:spPr>
        </p:pic>
        <p:pic>
          <p:nvPicPr>
            <p:cNvPr id="30" name="Graphic 29" descr="Group with solid fill">
              <a:extLst>
                <a:ext uri="{FF2B5EF4-FFF2-40B4-BE49-F238E27FC236}">
                  <a16:creationId xmlns:a16="http://schemas.microsoft.com/office/drawing/2014/main" id="{82D65316-9D20-D76F-8693-71C3D69BFE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79527" y="5020811"/>
              <a:ext cx="890811" cy="890811"/>
            </a:xfrm>
            <a:prstGeom prst="rect">
              <a:avLst/>
            </a:prstGeom>
          </p:spPr>
        </p:pic>
        <p:pic>
          <p:nvPicPr>
            <p:cNvPr id="31" name="Graphic 30" descr="Boardroom with solid fill">
              <a:extLst>
                <a:ext uri="{FF2B5EF4-FFF2-40B4-BE49-F238E27FC236}">
                  <a16:creationId xmlns:a16="http://schemas.microsoft.com/office/drawing/2014/main" id="{02FE5EFC-8727-4E64-55EA-B21F1322FF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45355" y="3833859"/>
              <a:ext cx="719195" cy="719195"/>
            </a:xfrm>
            <a:prstGeom prst="rect">
              <a:avLst/>
            </a:prstGeom>
          </p:spPr>
        </p:pic>
        <p:pic>
          <p:nvPicPr>
            <p:cNvPr id="32" name="Graphic 31" descr="Group brainstorm with solid fill">
              <a:extLst>
                <a:ext uri="{FF2B5EF4-FFF2-40B4-BE49-F238E27FC236}">
                  <a16:creationId xmlns:a16="http://schemas.microsoft.com/office/drawing/2014/main" id="{3A792187-574D-8E56-8252-705657FEC9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42073" y="5128913"/>
              <a:ext cx="721653" cy="721653"/>
            </a:xfrm>
            <a:prstGeom prst="rect">
              <a:avLst/>
            </a:prstGeom>
          </p:spPr>
        </p:pic>
      </p:grpSp>
      <p:pic>
        <p:nvPicPr>
          <p:cNvPr id="4" name="Picture 3" descr="A blue circle with white dots&#10;&#10;Description automatically generated">
            <a:extLst>
              <a:ext uri="{FF2B5EF4-FFF2-40B4-BE49-F238E27FC236}">
                <a16:creationId xmlns:a16="http://schemas.microsoft.com/office/drawing/2014/main" id="{22BE66A1-3036-2E20-7A40-1039E67B4383}"/>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74473" y="5527183"/>
            <a:ext cx="490083" cy="435874"/>
          </a:xfrm>
          <a:prstGeom prst="rect">
            <a:avLst/>
          </a:prstGeom>
        </p:spPr>
      </p:pic>
      <p:pic>
        <p:nvPicPr>
          <p:cNvPr id="5" name="Picture 4" descr="A green square with white x on it&#10;&#10;Description automatically generated">
            <a:extLst>
              <a:ext uri="{FF2B5EF4-FFF2-40B4-BE49-F238E27FC236}">
                <a16:creationId xmlns:a16="http://schemas.microsoft.com/office/drawing/2014/main" id="{EAD262DD-9155-A826-4F9A-F5FD3D264843}"/>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p:blipFill>
        <p:spPr bwMode="auto">
          <a:xfrm>
            <a:off x="337510" y="6011592"/>
            <a:ext cx="764010" cy="509157"/>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48">
            <a:extLst>
              <a:ext uri="{FF2B5EF4-FFF2-40B4-BE49-F238E27FC236}">
                <a16:creationId xmlns:a16="http://schemas.microsoft.com/office/drawing/2014/main" id="{96C9C2CC-CA38-E2B3-7264-4E69C3140B7F}"/>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2453" r="-2453"/>
          <a:stretch/>
        </p:blipFill>
        <p:spPr>
          <a:xfrm>
            <a:off x="474473" y="4981846"/>
            <a:ext cx="490083" cy="466917"/>
          </a:xfrm>
          <a:prstGeom prst="rect">
            <a:avLst/>
          </a:prstGeom>
        </p:spPr>
      </p:pic>
    </p:spTree>
    <p:extLst>
      <p:ext uri="{BB962C8B-B14F-4D97-AF65-F5344CB8AC3E}">
        <p14:creationId xmlns:p14="http://schemas.microsoft.com/office/powerpoint/2010/main" val="180205708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FCF9FA0-2051-4EA0-B113-BFD1A8573D6E}"/>
              </a:ext>
            </a:extLst>
          </p:cNvPr>
          <p:cNvSpPr>
            <a:spLocks noGrp="1"/>
          </p:cNvSpPr>
          <p:nvPr>
            <p:ph type="title"/>
          </p:nvPr>
        </p:nvSpPr>
        <p:spPr>
          <a:xfrm>
            <a:off x="589044" y="457622"/>
            <a:ext cx="11016957" cy="553920"/>
          </a:xfrm>
        </p:spPr>
        <p:txBody>
          <a:bodyPr/>
          <a:lstStyle/>
          <a:p>
            <a:r>
              <a:rPr lang="en-US"/>
              <a:t>Go dos (for developers)</a:t>
            </a:r>
          </a:p>
        </p:txBody>
      </p:sp>
      <p:sp>
        <p:nvSpPr>
          <p:cNvPr id="17" name="Text Placeholder 16">
            <a:extLst>
              <a:ext uri="{FF2B5EF4-FFF2-40B4-BE49-F238E27FC236}">
                <a16:creationId xmlns:a16="http://schemas.microsoft.com/office/drawing/2014/main" id="{F80EE26E-0B39-40A4-A4B3-F99F1A076321}"/>
              </a:ext>
            </a:extLst>
          </p:cNvPr>
          <p:cNvSpPr>
            <a:spLocks noGrp="1"/>
          </p:cNvSpPr>
          <p:nvPr>
            <p:ph type="body" sz="quarter" idx="16"/>
          </p:nvPr>
        </p:nvSpPr>
        <p:spPr>
          <a:xfrm>
            <a:off x="584982" y="1666438"/>
            <a:ext cx="2531704" cy="615466"/>
          </a:xfrm>
        </p:spPr>
        <p:txBody>
          <a:bodyPr/>
          <a:lstStyle/>
          <a:p>
            <a:r>
              <a:rPr lang="en-US"/>
              <a:t>Understand analytics requirements</a:t>
            </a:r>
          </a:p>
        </p:txBody>
      </p:sp>
      <p:sp>
        <p:nvSpPr>
          <p:cNvPr id="15" name="Text Placeholder 14">
            <a:extLst>
              <a:ext uri="{FF2B5EF4-FFF2-40B4-BE49-F238E27FC236}">
                <a16:creationId xmlns:a16="http://schemas.microsoft.com/office/drawing/2014/main" id="{B7CB1CB2-60A1-4520-848B-89A12090A711}"/>
              </a:ext>
            </a:extLst>
          </p:cNvPr>
          <p:cNvSpPr>
            <a:spLocks noGrp="1"/>
          </p:cNvSpPr>
          <p:nvPr>
            <p:ph type="body" sz="quarter" idx="14"/>
          </p:nvPr>
        </p:nvSpPr>
        <p:spPr>
          <a:xfrm>
            <a:off x="584982" y="2511157"/>
            <a:ext cx="2531704" cy="1218598"/>
          </a:xfrm>
        </p:spPr>
        <p:txBody>
          <a:bodyPr/>
          <a:lstStyle/>
          <a:p>
            <a:pPr marL="0" indent="0">
              <a:buNone/>
            </a:pPr>
            <a:r>
              <a:rPr lang="en-US"/>
              <a:t>Stop developing reports. </a:t>
            </a:r>
          </a:p>
          <a:p>
            <a:pPr marL="0" indent="0">
              <a:buNone/>
            </a:pPr>
            <a:endParaRPr lang="en-US"/>
          </a:p>
          <a:p>
            <a:pPr marL="0" indent="0">
              <a:buNone/>
            </a:pPr>
            <a:r>
              <a:rPr lang="en-US"/>
              <a:t>Start supporting analytics needs.</a:t>
            </a:r>
          </a:p>
        </p:txBody>
      </p:sp>
      <p:sp>
        <p:nvSpPr>
          <p:cNvPr id="18" name="Text Placeholder 17">
            <a:extLst>
              <a:ext uri="{FF2B5EF4-FFF2-40B4-BE49-F238E27FC236}">
                <a16:creationId xmlns:a16="http://schemas.microsoft.com/office/drawing/2014/main" id="{889F8762-348E-4B6F-B198-173EB13E9541}"/>
              </a:ext>
            </a:extLst>
          </p:cNvPr>
          <p:cNvSpPr>
            <a:spLocks noGrp="1"/>
          </p:cNvSpPr>
          <p:nvPr>
            <p:ph type="body" sz="quarter" idx="17"/>
          </p:nvPr>
        </p:nvSpPr>
        <p:spPr>
          <a:xfrm>
            <a:off x="3413506" y="1666437"/>
            <a:ext cx="2533290" cy="307733"/>
          </a:xfrm>
        </p:spPr>
        <p:txBody>
          <a:bodyPr/>
          <a:lstStyle/>
          <a:p>
            <a:r>
              <a:rPr lang="en-US"/>
              <a:t>Learn about Power BI</a:t>
            </a:r>
          </a:p>
        </p:txBody>
      </p:sp>
      <p:sp>
        <p:nvSpPr>
          <p:cNvPr id="16" name="Text Placeholder 15">
            <a:extLst>
              <a:ext uri="{FF2B5EF4-FFF2-40B4-BE49-F238E27FC236}">
                <a16:creationId xmlns:a16="http://schemas.microsoft.com/office/drawing/2014/main" id="{342F1560-7F6A-4F80-8AA4-8D460EA71E7E}"/>
              </a:ext>
            </a:extLst>
          </p:cNvPr>
          <p:cNvSpPr>
            <a:spLocks noGrp="1"/>
          </p:cNvSpPr>
          <p:nvPr>
            <p:ph type="body" sz="quarter" idx="15"/>
          </p:nvPr>
        </p:nvSpPr>
        <p:spPr>
          <a:xfrm>
            <a:off x="3413506" y="2504518"/>
            <a:ext cx="2531704" cy="2049792"/>
          </a:xfrm>
        </p:spPr>
        <p:txBody>
          <a:bodyPr/>
          <a:lstStyle/>
          <a:p>
            <a:pPr marL="0" indent="0">
              <a:buNone/>
            </a:pPr>
            <a:r>
              <a:rPr lang="en-US"/>
              <a:t>Business Intelligence (BI) is closely related to ERP. </a:t>
            </a:r>
          </a:p>
          <a:p>
            <a:pPr marL="0" indent="0">
              <a:buNone/>
            </a:pPr>
            <a:endParaRPr lang="en-US"/>
          </a:p>
          <a:p>
            <a:pPr marL="0" indent="0">
              <a:buNone/>
            </a:pPr>
            <a:r>
              <a:rPr lang="en-US"/>
              <a:t>Power BI is here to stay and is the suggested platform for BI on Business Central data.</a:t>
            </a:r>
          </a:p>
        </p:txBody>
      </p:sp>
      <p:sp>
        <p:nvSpPr>
          <p:cNvPr id="19" name="Text Placeholder 18">
            <a:extLst>
              <a:ext uri="{FF2B5EF4-FFF2-40B4-BE49-F238E27FC236}">
                <a16:creationId xmlns:a16="http://schemas.microsoft.com/office/drawing/2014/main" id="{DD94954C-EB1A-4324-88BA-79F88233ED2B}"/>
              </a:ext>
            </a:extLst>
          </p:cNvPr>
          <p:cNvSpPr>
            <a:spLocks noGrp="1"/>
          </p:cNvSpPr>
          <p:nvPr>
            <p:ph type="body" sz="quarter" idx="18"/>
          </p:nvPr>
        </p:nvSpPr>
        <p:spPr>
          <a:xfrm>
            <a:off x="6244188" y="1666438"/>
            <a:ext cx="2531704" cy="615466"/>
          </a:xfrm>
        </p:spPr>
        <p:txBody>
          <a:bodyPr/>
          <a:lstStyle/>
          <a:p>
            <a:r>
              <a:rPr lang="en-US"/>
              <a:t>Learn about AL queries</a:t>
            </a:r>
          </a:p>
        </p:txBody>
      </p:sp>
      <p:sp>
        <p:nvSpPr>
          <p:cNvPr id="20" name="Text Placeholder 19">
            <a:extLst>
              <a:ext uri="{FF2B5EF4-FFF2-40B4-BE49-F238E27FC236}">
                <a16:creationId xmlns:a16="http://schemas.microsoft.com/office/drawing/2014/main" id="{D8F3F373-D980-4395-ABFE-F05B71002194}"/>
              </a:ext>
            </a:extLst>
          </p:cNvPr>
          <p:cNvSpPr>
            <a:spLocks noGrp="1"/>
          </p:cNvSpPr>
          <p:nvPr>
            <p:ph type="body" sz="quarter" idx="19"/>
          </p:nvPr>
        </p:nvSpPr>
        <p:spPr>
          <a:xfrm>
            <a:off x="6244188" y="2511157"/>
            <a:ext cx="2531704" cy="3545586"/>
          </a:xfrm>
        </p:spPr>
        <p:txBody>
          <a:bodyPr/>
          <a:lstStyle/>
          <a:p>
            <a:pPr marL="0" indent="0">
              <a:buNone/>
            </a:pPr>
            <a:r>
              <a:rPr lang="en-US"/>
              <a:t>AL queries are not only for performance tuning anymore.</a:t>
            </a:r>
          </a:p>
          <a:p>
            <a:pPr marL="0" indent="0">
              <a:buNone/>
            </a:pPr>
            <a:endParaRPr lang="en-US"/>
          </a:p>
          <a:p>
            <a:pPr marL="0" indent="0">
              <a:buNone/>
            </a:pPr>
            <a:r>
              <a:rPr lang="en-US"/>
              <a:t>Queries are a powerful tool to implement data mashups for self-service data analysis.</a:t>
            </a:r>
          </a:p>
          <a:p>
            <a:pPr marL="0" indent="0">
              <a:buNone/>
            </a:pPr>
            <a:endParaRPr lang="en-US"/>
          </a:p>
          <a:p>
            <a:pPr marL="0" indent="0">
              <a:buNone/>
            </a:pPr>
            <a:r>
              <a:rPr lang="en-US"/>
              <a:t>“Build me a report” might just mean “Build me a query.”</a:t>
            </a:r>
          </a:p>
        </p:txBody>
      </p:sp>
      <p:sp>
        <p:nvSpPr>
          <p:cNvPr id="21" name="Text Placeholder 20">
            <a:extLst>
              <a:ext uri="{FF2B5EF4-FFF2-40B4-BE49-F238E27FC236}">
                <a16:creationId xmlns:a16="http://schemas.microsoft.com/office/drawing/2014/main" id="{F384D5E8-1F53-4AB5-9A71-133FA2C7E3C8}"/>
              </a:ext>
            </a:extLst>
          </p:cNvPr>
          <p:cNvSpPr>
            <a:spLocks noGrp="1"/>
          </p:cNvSpPr>
          <p:nvPr>
            <p:ph type="body" sz="quarter" idx="20"/>
          </p:nvPr>
        </p:nvSpPr>
        <p:spPr>
          <a:xfrm>
            <a:off x="9072710" y="1666438"/>
            <a:ext cx="3348285" cy="615466"/>
          </a:xfrm>
        </p:spPr>
        <p:txBody>
          <a:bodyPr/>
          <a:lstStyle/>
          <a:p>
            <a:r>
              <a:rPr lang="en-US"/>
              <a:t>Learn how to design report datasets for Excel layouts</a:t>
            </a:r>
          </a:p>
        </p:txBody>
      </p:sp>
      <p:sp>
        <p:nvSpPr>
          <p:cNvPr id="22" name="Text Placeholder 21">
            <a:extLst>
              <a:ext uri="{FF2B5EF4-FFF2-40B4-BE49-F238E27FC236}">
                <a16:creationId xmlns:a16="http://schemas.microsoft.com/office/drawing/2014/main" id="{C403A1E2-CF81-43B4-9E47-FA63DE88FF98}"/>
              </a:ext>
            </a:extLst>
          </p:cNvPr>
          <p:cNvSpPr>
            <a:spLocks noGrp="1"/>
          </p:cNvSpPr>
          <p:nvPr>
            <p:ph type="body" sz="quarter" idx="21"/>
          </p:nvPr>
        </p:nvSpPr>
        <p:spPr>
          <a:xfrm>
            <a:off x="9072711" y="2504519"/>
            <a:ext cx="2531704" cy="2603395"/>
          </a:xfrm>
        </p:spPr>
        <p:txBody>
          <a:bodyPr/>
          <a:lstStyle/>
          <a:p>
            <a:pPr marL="0" indent="0">
              <a:buNone/>
            </a:pPr>
            <a:r>
              <a:rPr lang="en-US"/>
              <a:t>The job as an AL report developer is changing. In many cases, a good report dataset is enough to unblock the customer. </a:t>
            </a:r>
          </a:p>
          <a:p>
            <a:pPr marL="0" indent="0">
              <a:buNone/>
            </a:pPr>
            <a:endParaRPr lang="en-US"/>
          </a:p>
          <a:p>
            <a:pPr marL="0" indent="0">
              <a:buNone/>
            </a:pPr>
            <a:r>
              <a:rPr lang="en-US"/>
              <a:t>“Build me a report” might just mean “Build me a report dataset.”</a:t>
            </a:r>
          </a:p>
        </p:txBody>
      </p:sp>
    </p:spTree>
    <p:extLst>
      <p:ext uri="{BB962C8B-B14F-4D97-AF65-F5344CB8AC3E}">
        <p14:creationId xmlns:p14="http://schemas.microsoft.com/office/powerpoint/2010/main" val="254878960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C7866772-2590-B4BD-5181-4152CC526A9D}"/>
              </a:ext>
              <a:ext uri="{C183D7F6-B498-43B3-948B-1728B52AA6E4}">
                <adec:decorative xmlns:adec="http://schemas.microsoft.com/office/drawing/2017/decorative" val="1"/>
              </a:ext>
            </a:extLst>
          </p:cNvPr>
          <p:cNvSpPr/>
          <p:nvPr/>
        </p:nvSpPr>
        <p:spPr bwMode="auto">
          <a:xfrm>
            <a:off x="1054667" y="1714500"/>
            <a:ext cx="10082667" cy="4276726"/>
          </a:xfrm>
          <a:prstGeom prst="roundRect">
            <a:avLst>
              <a:gd name="adj" fmla="val 1933"/>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3" tIns="146266" rIns="182833" bIns="146266" numCol="1" spcCol="0" rtlCol="0" fromWordArt="0" anchor="t" anchorCtr="0" forceAA="0" compatLnSpc="1">
            <a:prstTxWarp prst="textNoShape">
              <a:avLst/>
            </a:prstTxWarp>
            <a:noAutofit/>
          </a:bodyPr>
          <a:lstStyle/>
          <a:p>
            <a:pPr marL="0" marR="0" lvl="0" indent="0" algn="l" defTabSz="932239"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454142"/>
              </a:solidFill>
              <a:effectLst/>
              <a:uLnTx/>
              <a:uFillTx/>
              <a:latin typeface="Segoe UI"/>
              <a:ea typeface="+mn-ea"/>
              <a:cs typeface="Segoe UI" pitchFamily="34" charset="0"/>
            </a:endParaRPr>
          </a:p>
        </p:txBody>
      </p:sp>
      <p:sp>
        <p:nvSpPr>
          <p:cNvPr id="27" name="Graphic 123">
            <a:extLst>
              <a:ext uri="{FF2B5EF4-FFF2-40B4-BE49-F238E27FC236}">
                <a16:creationId xmlns:a16="http://schemas.microsoft.com/office/drawing/2014/main" id="{7A4B2D38-4C94-8C45-0BAF-0298890172E2}"/>
              </a:ext>
              <a:ext uri="{C183D7F6-B498-43B3-948B-1728B52AA6E4}">
                <adec:decorative xmlns:adec="http://schemas.microsoft.com/office/drawing/2017/decorative" val="1"/>
              </a:ext>
            </a:extLst>
          </p:cNvPr>
          <p:cNvSpPr/>
          <p:nvPr/>
        </p:nvSpPr>
        <p:spPr>
          <a:xfrm>
            <a:off x="6576173" y="3724570"/>
            <a:ext cx="442316" cy="442316"/>
          </a:xfrm>
          <a:custGeom>
            <a:avLst/>
            <a:gdLst>
              <a:gd name="connsiteX0" fmla="*/ 280988 w 381000"/>
              <a:gd name="connsiteY0" fmla="*/ 0 h 381000"/>
              <a:gd name="connsiteX1" fmla="*/ 342900 w 381000"/>
              <a:gd name="connsiteY1" fmla="*/ 61913 h 381000"/>
              <a:gd name="connsiteX2" fmla="*/ 342900 w 381000"/>
              <a:gd name="connsiteY2" fmla="*/ 76200 h 381000"/>
              <a:gd name="connsiteX3" fmla="*/ 0 w 381000"/>
              <a:gd name="connsiteY3" fmla="*/ 76200 h 381000"/>
              <a:gd name="connsiteX4" fmla="*/ 0 w 381000"/>
              <a:gd name="connsiteY4" fmla="*/ 61913 h 381000"/>
              <a:gd name="connsiteX5" fmla="*/ 61913 w 381000"/>
              <a:gd name="connsiteY5" fmla="*/ 0 h 381000"/>
              <a:gd name="connsiteX6" fmla="*/ 280988 w 381000"/>
              <a:gd name="connsiteY6" fmla="*/ 0 h 381000"/>
              <a:gd name="connsiteX7" fmla="*/ 342900 w 381000"/>
              <a:gd name="connsiteY7" fmla="*/ 104775 h 381000"/>
              <a:gd name="connsiteX8" fmla="*/ 342900 w 381000"/>
              <a:gd name="connsiteY8" fmla="*/ 171865 h 381000"/>
              <a:gd name="connsiteX9" fmla="*/ 276225 w 381000"/>
              <a:gd name="connsiteY9" fmla="*/ 152400 h 381000"/>
              <a:gd name="connsiteX10" fmla="*/ 152400 w 381000"/>
              <a:gd name="connsiteY10" fmla="*/ 276225 h 381000"/>
              <a:gd name="connsiteX11" fmla="*/ 171865 w 381000"/>
              <a:gd name="connsiteY11" fmla="*/ 342900 h 381000"/>
              <a:gd name="connsiteX12" fmla="*/ 61913 w 381000"/>
              <a:gd name="connsiteY12" fmla="*/ 342900 h 381000"/>
              <a:gd name="connsiteX13" fmla="*/ 0 w 381000"/>
              <a:gd name="connsiteY13" fmla="*/ 280988 h 381000"/>
              <a:gd name="connsiteX14" fmla="*/ 0 w 381000"/>
              <a:gd name="connsiteY14" fmla="*/ 104775 h 381000"/>
              <a:gd name="connsiteX15" fmla="*/ 342900 w 381000"/>
              <a:gd name="connsiteY15" fmla="*/ 10477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76225 w 381000"/>
              <a:gd name="connsiteY21" fmla="*/ 276227 h 381000"/>
              <a:gd name="connsiteX22" fmla="*/ 314325 w 381000"/>
              <a:gd name="connsiteY22" fmla="*/ 276227 h 381000"/>
              <a:gd name="connsiteX23" fmla="*/ 323850 w 381000"/>
              <a:gd name="connsiteY23" fmla="*/ 285752 h 381000"/>
              <a:gd name="connsiteX24" fmla="*/ 314325 w 381000"/>
              <a:gd name="connsiteY24" fmla="*/ 295277 h 381000"/>
              <a:gd name="connsiteX25" fmla="*/ 266700 w 381000"/>
              <a:gd name="connsiteY25" fmla="*/ 295277 h 381000"/>
              <a:gd name="connsiteX26" fmla="*/ 257175 w 381000"/>
              <a:gd name="connsiteY26" fmla="*/ 285752 h 381000"/>
              <a:gd name="connsiteX27" fmla="*/ 257175 w 381000"/>
              <a:gd name="connsiteY27" fmla="*/ 285721 h 381000"/>
              <a:gd name="connsiteX28" fmla="*/ 257175 w 381000"/>
              <a:gd name="connsiteY28" fmla="*/ 228598 h 381000"/>
              <a:gd name="connsiteX29" fmla="*/ 266700 w 381000"/>
              <a:gd name="connsiteY29" fmla="*/ 219073 h 381000"/>
              <a:gd name="connsiteX30" fmla="*/ 276225 w 381000"/>
              <a:gd name="connsiteY30" fmla="*/ 228598 h 381000"/>
              <a:gd name="connsiteX31" fmla="*/ 276225 w 381000"/>
              <a:gd name="connsiteY31" fmla="*/ 27622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000" h="381000">
                <a:moveTo>
                  <a:pt x="280988" y="0"/>
                </a:moveTo>
                <a:cubicBezTo>
                  <a:pt x="315180" y="0"/>
                  <a:pt x="342900" y="27719"/>
                  <a:pt x="342900" y="61913"/>
                </a:cubicBezTo>
                <a:lnTo>
                  <a:pt x="342900" y="76200"/>
                </a:lnTo>
                <a:lnTo>
                  <a:pt x="0" y="76200"/>
                </a:lnTo>
                <a:lnTo>
                  <a:pt x="0" y="61913"/>
                </a:lnTo>
                <a:cubicBezTo>
                  <a:pt x="0" y="27719"/>
                  <a:pt x="27719" y="0"/>
                  <a:pt x="61913" y="0"/>
                </a:cubicBezTo>
                <a:lnTo>
                  <a:pt x="280988" y="0"/>
                </a:lnTo>
                <a:close/>
                <a:moveTo>
                  <a:pt x="342900" y="104775"/>
                </a:moveTo>
                <a:lnTo>
                  <a:pt x="342900" y="171865"/>
                </a:lnTo>
                <a:cubicBezTo>
                  <a:pt x="323654" y="159544"/>
                  <a:pt x="300773" y="152400"/>
                  <a:pt x="276225" y="152400"/>
                </a:cubicBezTo>
                <a:cubicBezTo>
                  <a:pt x="207837" y="152400"/>
                  <a:pt x="152400" y="207837"/>
                  <a:pt x="152400" y="276225"/>
                </a:cubicBezTo>
                <a:cubicBezTo>
                  <a:pt x="152400" y="300773"/>
                  <a:pt x="159544" y="323654"/>
                  <a:pt x="171865" y="342900"/>
                </a:cubicBezTo>
                <a:lnTo>
                  <a:pt x="61913" y="342900"/>
                </a:lnTo>
                <a:cubicBezTo>
                  <a:pt x="27719" y="342900"/>
                  <a:pt x="0" y="315180"/>
                  <a:pt x="0" y="280988"/>
                </a:cubicBezTo>
                <a:lnTo>
                  <a:pt x="0" y="104775"/>
                </a:lnTo>
                <a:lnTo>
                  <a:pt x="342900" y="104775"/>
                </a:ln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76225" y="276227"/>
                </a:moveTo>
                <a:lnTo>
                  <a:pt x="314325" y="276227"/>
                </a:lnTo>
                <a:cubicBezTo>
                  <a:pt x="319585" y="276227"/>
                  <a:pt x="323850" y="280490"/>
                  <a:pt x="323850" y="285752"/>
                </a:cubicBezTo>
                <a:cubicBezTo>
                  <a:pt x="323850" y="291012"/>
                  <a:pt x="319585" y="295277"/>
                  <a:pt x="314325" y="295277"/>
                </a:cubicBezTo>
                <a:lnTo>
                  <a:pt x="266700" y="295277"/>
                </a:lnTo>
                <a:cubicBezTo>
                  <a:pt x="261440" y="295277"/>
                  <a:pt x="257175" y="291012"/>
                  <a:pt x="257175" y="285752"/>
                </a:cubicBezTo>
                <a:lnTo>
                  <a:pt x="257175" y="285721"/>
                </a:lnTo>
                <a:lnTo>
                  <a:pt x="257175" y="228598"/>
                </a:lnTo>
                <a:cubicBezTo>
                  <a:pt x="257175" y="223338"/>
                  <a:pt x="261440" y="219073"/>
                  <a:pt x="266700" y="219073"/>
                </a:cubicBezTo>
                <a:cubicBezTo>
                  <a:pt x="271960" y="219073"/>
                  <a:pt x="276225" y="223338"/>
                  <a:pt x="276225" y="228598"/>
                </a:cubicBezTo>
                <a:lnTo>
                  <a:pt x="276225" y="276227"/>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29" name="Graphic 159">
            <a:extLst>
              <a:ext uri="{FF2B5EF4-FFF2-40B4-BE49-F238E27FC236}">
                <a16:creationId xmlns:a16="http://schemas.microsoft.com/office/drawing/2014/main" id="{66D293B9-F528-082D-0AAF-5F89CAA06AF2}"/>
              </a:ext>
              <a:ext uri="{C183D7F6-B498-43B3-948B-1728B52AA6E4}">
                <adec:decorative xmlns:adec="http://schemas.microsoft.com/office/drawing/2017/decorative" val="1"/>
              </a:ext>
            </a:extLst>
          </p:cNvPr>
          <p:cNvSpPr/>
          <p:nvPr/>
        </p:nvSpPr>
        <p:spPr>
          <a:xfrm>
            <a:off x="1547586" y="5089820"/>
            <a:ext cx="442316" cy="442316"/>
          </a:xfrm>
          <a:custGeom>
            <a:avLst/>
            <a:gdLst>
              <a:gd name="connsiteX0" fmla="*/ 162310 w 380999"/>
              <a:gd name="connsiteY0" fmla="*/ 315761 h 381000"/>
              <a:gd name="connsiteX1" fmla="*/ 155532 w 380999"/>
              <a:gd name="connsiteY1" fmla="*/ 342870 h 381000"/>
              <a:gd name="connsiteX2" fmla="*/ 61907 w 380999"/>
              <a:gd name="connsiteY2" fmla="*/ 342870 h 381000"/>
              <a:gd name="connsiteX3" fmla="*/ 0 w 380999"/>
              <a:gd name="connsiteY3" fmla="*/ 280963 h 381000"/>
              <a:gd name="connsiteX4" fmla="*/ 0 w 380999"/>
              <a:gd name="connsiteY4" fmla="*/ 104766 h 381000"/>
              <a:gd name="connsiteX5" fmla="*/ 342870 w 380999"/>
              <a:gd name="connsiteY5" fmla="*/ 104766 h 381000"/>
              <a:gd name="connsiteX6" fmla="*/ 342870 w 380999"/>
              <a:gd name="connsiteY6" fmla="*/ 152619 h 381000"/>
              <a:gd name="connsiteX7" fmla="*/ 293204 w 380999"/>
              <a:gd name="connsiteY7" fmla="*/ 170718 h 381000"/>
              <a:gd name="connsiteX8" fmla="*/ 180773 w 380999"/>
              <a:gd name="connsiteY8" fmla="*/ 283150 h 381000"/>
              <a:gd name="connsiteX9" fmla="*/ 162310 w 380999"/>
              <a:gd name="connsiteY9" fmla="*/ 315761 h 381000"/>
              <a:gd name="connsiteX10" fmla="*/ 342870 w 380999"/>
              <a:gd name="connsiteY10" fmla="*/ 61907 h 381000"/>
              <a:gd name="connsiteX11" fmla="*/ 280963 w 380999"/>
              <a:gd name="connsiteY11" fmla="*/ 0 h 381000"/>
              <a:gd name="connsiteX12" fmla="*/ 61907 w 380999"/>
              <a:gd name="connsiteY12" fmla="*/ 0 h 381000"/>
              <a:gd name="connsiteX13" fmla="*/ 0 w 380999"/>
              <a:gd name="connsiteY13" fmla="*/ 61907 h 381000"/>
              <a:gd name="connsiteX14" fmla="*/ 0 w 380999"/>
              <a:gd name="connsiteY14" fmla="*/ 76193 h 381000"/>
              <a:gd name="connsiteX15" fmla="*/ 342870 w 380999"/>
              <a:gd name="connsiteY15" fmla="*/ 76193 h 381000"/>
              <a:gd name="connsiteX16" fmla="*/ 342870 w 380999"/>
              <a:gd name="connsiteY16" fmla="*/ 61907 h 381000"/>
              <a:gd name="connsiteX17" fmla="*/ 306675 w 380999"/>
              <a:gd name="connsiteY17" fmla="*/ 184187 h 381000"/>
              <a:gd name="connsiteX18" fmla="*/ 194243 w 380999"/>
              <a:gd name="connsiteY18" fmla="*/ 296618 h 381000"/>
              <a:gd name="connsiteX19" fmla="*/ 180790 w 380999"/>
              <a:gd name="connsiteY19" fmla="*/ 320381 h 381000"/>
              <a:gd name="connsiteX20" fmla="*/ 172073 w 380999"/>
              <a:gd name="connsiteY20" fmla="*/ 355252 h 381000"/>
              <a:gd name="connsiteX21" fmla="*/ 197183 w 380999"/>
              <a:gd name="connsiteY21" fmla="*/ 380364 h 381000"/>
              <a:gd name="connsiteX22" fmla="*/ 232054 w 380999"/>
              <a:gd name="connsiteY22" fmla="*/ 371645 h 381000"/>
              <a:gd name="connsiteX23" fmla="*/ 255817 w 380999"/>
              <a:gd name="connsiteY23" fmla="*/ 358191 h 381000"/>
              <a:gd name="connsiteX24" fmla="*/ 368248 w 380999"/>
              <a:gd name="connsiteY24" fmla="*/ 245760 h 381000"/>
              <a:gd name="connsiteX25" fmla="*/ 368248 w 380999"/>
              <a:gd name="connsiteY25" fmla="*/ 184187 h 381000"/>
              <a:gd name="connsiteX26" fmla="*/ 306675 w 380999"/>
              <a:gd name="connsiteY26" fmla="*/ 18418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0999" h="381000">
                <a:moveTo>
                  <a:pt x="162310" y="315761"/>
                </a:moveTo>
                <a:lnTo>
                  <a:pt x="155532" y="342870"/>
                </a:lnTo>
                <a:lnTo>
                  <a:pt x="61907" y="342870"/>
                </a:lnTo>
                <a:cubicBezTo>
                  <a:pt x="27717" y="342870"/>
                  <a:pt x="0" y="315154"/>
                  <a:pt x="0" y="280963"/>
                </a:cubicBezTo>
                <a:lnTo>
                  <a:pt x="0" y="104766"/>
                </a:lnTo>
                <a:lnTo>
                  <a:pt x="342870" y="104766"/>
                </a:lnTo>
                <a:lnTo>
                  <a:pt x="342870" y="152619"/>
                </a:lnTo>
                <a:cubicBezTo>
                  <a:pt x="325102" y="151087"/>
                  <a:pt x="306802" y="157121"/>
                  <a:pt x="293204" y="170718"/>
                </a:cubicBezTo>
                <a:lnTo>
                  <a:pt x="180773" y="283150"/>
                </a:lnTo>
                <a:cubicBezTo>
                  <a:pt x="171778" y="292145"/>
                  <a:pt x="165394" y="303417"/>
                  <a:pt x="162310" y="315761"/>
                </a:cubicBezTo>
                <a:close/>
                <a:moveTo>
                  <a:pt x="342870" y="61907"/>
                </a:moveTo>
                <a:cubicBezTo>
                  <a:pt x="342870" y="27717"/>
                  <a:pt x="315154" y="0"/>
                  <a:pt x="280963" y="0"/>
                </a:cubicBezTo>
                <a:lnTo>
                  <a:pt x="61907" y="0"/>
                </a:lnTo>
                <a:cubicBezTo>
                  <a:pt x="27717" y="0"/>
                  <a:pt x="0" y="27717"/>
                  <a:pt x="0" y="61907"/>
                </a:cubicBezTo>
                <a:lnTo>
                  <a:pt x="0" y="76193"/>
                </a:lnTo>
                <a:lnTo>
                  <a:pt x="342870" y="76193"/>
                </a:lnTo>
                <a:lnTo>
                  <a:pt x="342870" y="61907"/>
                </a:lnTo>
                <a:close/>
                <a:moveTo>
                  <a:pt x="306675" y="184187"/>
                </a:moveTo>
                <a:lnTo>
                  <a:pt x="194243" y="296618"/>
                </a:lnTo>
                <a:cubicBezTo>
                  <a:pt x="187688" y="303173"/>
                  <a:pt x="183038" y="311388"/>
                  <a:pt x="180790" y="320381"/>
                </a:cubicBezTo>
                <a:lnTo>
                  <a:pt x="172073" y="355252"/>
                </a:lnTo>
                <a:cubicBezTo>
                  <a:pt x="168280" y="370418"/>
                  <a:pt x="182017" y="384155"/>
                  <a:pt x="197183" y="380364"/>
                </a:cubicBezTo>
                <a:lnTo>
                  <a:pt x="232054" y="371645"/>
                </a:lnTo>
                <a:cubicBezTo>
                  <a:pt x="241047" y="369397"/>
                  <a:pt x="249262" y="364747"/>
                  <a:pt x="255817" y="358191"/>
                </a:cubicBezTo>
                <a:lnTo>
                  <a:pt x="368248" y="245760"/>
                </a:lnTo>
                <a:cubicBezTo>
                  <a:pt x="385250" y="228756"/>
                  <a:pt x="385250" y="201189"/>
                  <a:pt x="368248" y="184187"/>
                </a:cubicBezTo>
                <a:cubicBezTo>
                  <a:pt x="351246" y="167185"/>
                  <a:pt x="323679" y="167185"/>
                  <a:pt x="306675" y="184187"/>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0" name="Graphic 44">
            <a:extLst>
              <a:ext uri="{FF2B5EF4-FFF2-40B4-BE49-F238E27FC236}">
                <a16:creationId xmlns:a16="http://schemas.microsoft.com/office/drawing/2014/main" id="{DEE2B565-4EA8-43E6-5C91-BAB9EA340AF0}"/>
              </a:ext>
              <a:ext uri="{C183D7F6-B498-43B3-948B-1728B52AA6E4}">
                <adec:decorative xmlns:adec="http://schemas.microsoft.com/office/drawing/2017/decorative" val="1"/>
              </a:ext>
            </a:extLst>
          </p:cNvPr>
          <p:cNvSpPr/>
          <p:nvPr/>
        </p:nvSpPr>
        <p:spPr>
          <a:xfrm>
            <a:off x="1547586" y="2359320"/>
            <a:ext cx="442316" cy="442316"/>
          </a:xfrm>
          <a:custGeom>
            <a:avLst/>
            <a:gdLst>
              <a:gd name="connsiteX0" fmla="*/ 342900 w 381000"/>
              <a:gd name="connsiteY0" fmla="*/ 61913 h 381000"/>
              <a:gd name="connsiteX1" fmla="*/ 280988 w 381000"/>
              <a:gd name="connsiteY1" fmla="*/ 0 h 381000"/>
              <a:gd name="connsiteX2" fmla="*/ 61913 w 381000"/>
              <a:gd name="connsiteY2" fmla="*/ 0 h 381000"/>
              <a:gd name="connsiteX3" fmla="*/ 0 w 381000"/>
              <a:gd name="connsiteY3" fmla="*/ 61913 h 381000"/>
              <a:gd name="connsiteX4" fmla="*/ 0 w 381000"/>
              <a:gd name="connsiteY4" fmla="*/ 76200 h 381000"/>
              <a:gd name="connsiteX5" fmla="*/ 342900 w 381000"/>
              <a:gd name="connsiteY5" fmla="*/ 76200 h 381000"/>
              <a:gd name="connsiteX6" fmla="*/ 342900 w 381000"/>
              <a:gd name="connsiteY6" fmla="*/ 61913 h 381000"/>
              <a:gd name="connsiteX7" fmla="*/ 342900 w 381000"/>
              <a:gd name="connsiteY7" fmla="*/ 171865 h 381000"/>
              <a:gd name="connsiteX8" fmla="*/ 342900 w 381000"/>
              <a:gd name="connsiteY8" fmla="*/ 104775 h 381000"/>
              <a:gd name="connsiteX9" fmla="*/ 0 w 381000"/>
              <a:gd name="connsiteY9" fmla="*/ 104775 h 381000"/>
              <a:gd name="connsiteX10" fmla="*/ 0 w 381000"/>
              <a:gd name="connsiteY10" fmla="*/ 280988 h 381000"/>
              <a:gd name="connsiteX11" fmla="*/ 61913 w 381000"/>
              <a:gd name="connsiteY11" fmla="*/ 342900 h 381000"/>
              <a:gd name="connsiteX12" fmla="*/ 171865 w 381000"/>
              <a:gd name="connsiteY12" fmla="*/ 342900 h 381000"/>
              <a:gd name="connsiteX13" fmla="*/ 152400 w 381000"/>
              <a:gd name="connsiteY13" fmla="*/ 276225 h 381000"/>
              <a:gd name="connsiteX14" fmla="*/ 276225 w 381000"/>
              <a:gd name="connsiteY14" fmla="*/ 152400 h 381000"/>
              <a:gd name="connsiteX15" fmla="*/ 342900 w 381000"/>
              <a:gd name="connsiteY15" fmla="*/ 17186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64328 w 381000"/>
              <a:gd name="connsiteY21" fmla="*/ 331003 h 381000"/>
              <a:gd name="connsiteX22" fmla="*/ 276225 w 381000"/>
              <a:gd name="connsiteY22" fmla="*/ 319107 h 381000"/>
              <a:gd name="connsiteX23" fmla="*/ 288122 w 381000"/>
              <a:gd name="connsiteY23" fmla="*/ 331003 h 381000"/>
              <a:gd name="connsiteX24" fmla="*/ 276225 w 381000"/>
              <a:gd name="connsiteY24" fmla="*/ 342900 h 381000"/>
              <a:gd name="connsiteX25" fmla="*/ 264328 w 381000"/>
              <a:gd name="connsiteY25" fmla="*/ 331003 h 381000"/>
              <a:gd name="connsiteX26" fmla="*/ 240920 w 381000"/>
              <a:gd name="connsiteY26" fmla="*/ 244381 h 381000"/>
              <a:gd name="connsiteX27" fmla="*/ 276225 w 381000"/>
              <a:gd name="connsiteY27" fmla="*/ 207152 h 381000"/>
              <a:gd name="connsiteX28" fmla="*/ 311532 w 381000"/>
              <a:gd name="connsiteY28" fmla="*/ 244290 h 381000"/>
              <a:gd name="connsiteX29" fmla="*/ 301468 w 381000"/>
              <a:gd name="connsiteY29" fmla="*/ 268914 h 381000"/>
              <a:gd name="connsiteX30" fmla="*/ 298904 w 381000"/>
              <a:gd name="connsiteY30" fmla="*/ 271868 h 381000"/>
              <a:gd name="connsiteX31" fmla="*/ 293841 w 381000"/>
              <a:gd name="connsiteY31" fmla="*/ 277400 h 381000"/>
              <a:gd name="connsiteX32" fmla="*/ 291918 w 381000"/>
              <a:gd name="connsiteY32" fmla="*/ 279601 h 381000"/>
              <a:gd name="connsiteX33" fmla="*/ 290301 w 381000"/>
              <a:gd name="connsiteY33" fmla="*/ 281584 h 381000"/>
              <a:gd name="connsiteX34" fmla="*/ 285750 w 381000"/>
              <a:gd name="connsiteY34" fmla="*/ 292829 h 381000"/>
              <a:gd name="connsiteX35" fmla="*/ 276225 w 381000"/>
              <a:gd name="connsiteY35" fmla="*/ 302354 h 381000"/>
              <a:gd name="connsiteX36" fmla="*/ 266700 w 381000"/>
              <a:gd name="connsiteY36" fmla="*/ 292829 h 381000"/>
              <a:gd name="connsiteX37" fmla="*/ 276886 w 381000"/>
              <a:gd name="connsiteY37" fmla="*/ 267872 h 381000"/>
              <a:gd name="connsiteX38" fmla="*/ 279484 w 381000"/>
              <a:gd name="connsiteY38" fmla="*/ 264877 h 381000"/>
              <a:gd name="connsiteX39" fmla="*/ 284540 w 381000"/>
              <a:gd name="connsiteY39" fmla="*/ 259351 h 381000"/>
              <a:gd name="connsiteX40" fmla="*/ 286426 w 381000"/>
              <a:gd name="connsiteY40" fmla="*/ 257192 h 381000"/>
              <a:gd name="connsiteX41" fmla="*/ 288217 w 381000"/>
              <a:gd name="connsiteY41" fmla="*/ 254986 h 381000"/>
              <a:gd name="connsiteX42" fmla="*/ 292482 w 381000"/>
              <a:gd name="connsiteY42" fmla="*/ 244290 h 381000"/>
              <a:gd name="connsiteX43" fmla="*/ 276225 w 381000"/>
              <a:gd name="connsiteY43" fmla="*/ 226202 h 381000"/>
              <a:gd name="connsiteX44" fmla="*/ 259968 w 381000"/>
              <a:gd name="connsiteY44" fmla="*/ 244198 h 381000"/>
              <a:gd name="connsiteX45" fmla="*/ 250534 w 381000"/>
              <a:gd name="connsiteY45" fmla="*/ 253813 h 381000"/>
              <a:gd name="connsiteX46" fmla="*/ 240920 w 381000"/>
              <a:gd name="connsiteY46" fmla="*/ 24438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81000" h="381000">
                <a:moveTo>
                  <a:pt x="342900" y="61913"/>
                </a:moveTo>
                <a:cubicBezTo>
                  <a:pt x="342900" y="27719"/>
                  <a:pt x="315180" y="0"/>
                  <a:pt x="280988" y="0"/>
                </a:cubicBezTo>
                <a:lnTo>
                  <a:pt x="61913" y="0"/>
                </a:lnTo>
                <a:cubicBezTo>
                  <a:pt x="27719" y="0"/>
                  <a:pt x="0" y="27719"/>
                  <a:pt x="0" y="61913"/>
                </a:cubicBezTo>
                <a:lnTo>
                  <a:pt x="0" y="76200"/>
                </a:lnTo>
                <a:lnTo>
                  <a:pt x="342900" y="76200"/>
                </a:lnTo>
                <a:lnTo>
                  <a:pt x="342900" y="61913"/>
                </a:lnTo>
                <a:close/>
                <a:moveTo>
                  <a:pt x="342900" y="171865"/>
                </a:moveTo>
                <a:lnTo>
                  <a:pt x="342900" y="104775"/>
                </a:lnTo>
                <a:lnTo>
                  <a:pt x="0" y="104775"/>
                </a:lnTo>
                <a:lnTo>
                  <a:pt x="0" y="280988"/>
                </a:lnTo>
                <a:cubicBezTo>
                  <a:pt x="0" y="315180"/>
                  <a:pt x="27719" y="342900"/>
                  <a:pt x="61913" y="342900"/>
                </a:cubicBezTo>
                <a:lnTo>
                  <a:pt x="171865" y="342900"/>
                </a:lnTo>
                <a:cubicBezTo>
                  <a:pt x="159544" y="323654"/>
                  <a:pt x="152400" y="300773"/>
                  <a:pt x="152400" y="276225"/>
                </a:cubicBezTo>
                <a:cubicBezTo>
                  <a:pt x="152400" y="207837"/>
                  <a:pt x="207837" y="152400"/>
                  <a:pt x="276225" y="152400"/>
                </a:cubicBezTo>
                <a:cubicBezTo>
                  <a:pt x="300773" y="152400"/>
                  <a:pt x="323654" y="159544"/>
                  <a:pt x="342900" y="171865"/>
                </a:cubicBez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64328" y="331003"/>
                </a:moveTo>
                <a:cubicBezTo>
                  <a:pt x="264328" y="324433"/>
                  <a:pt x="269655" y="319107"/>
                  <a:pt x="276225" y="319107"/>
                </a:cubicBezTo>
                <a:cubicBezTo>
                  <a:pt x="282795" y="319107"/>
                  <a:pt x="288122" y="324433"/>
                  <a:pt x="288122" y="331003"/>
                </a:cubicBezTo>
                <a:cubicBezTo>
                  <a:pt x="288122" y="337574"/>
                  <a:pt x="282795" y="342900"/>
                  <a:pt x="276225" y="342900"/>
                </a:cubicBezTo>
                <a:cubicBezTo>
                  <a:pt x="269655" y="342900"/>
                  <a:pt x="264328" y="337574"/>
                  <a:pt x="264328" y="331003"/>
                </a:cubicBezTo>
                <a:close/>
                <a:moveTo>
                  <a:pt x="240920" y="244381"/>
                </a:moveTo>
                <a:cubicBezTo>
                  <a:pt x="240712" y="222723"/>
                  <a:pt x="256263" y="207152"/>
                  <a:pt x="276225" y="207152"/>
                </a:cubicBezTo>
                <a:cubicBezTo>
                  <a:pt x="295867" y="207152"/>
                  <a:pt x="311532" y="223264"/>
                  <a:pt x="311532" y="244290"/>
                </a:cubicBezTo>
                <a:cubicBezTo>
                  <a:pt x="311532" y="253994"/>
                  <a:pt x="308675" y="260324"/>
                  <a:pt x="301468" y="268914"/>
                </a:cubicBezTo>
                <a:lnTo>
                  <a:pt x="298904" y="271868"/>
                </a:lnTo>
                <a:lnTo>
                  <a:pt x="293841" y="277400"/>
                </a:lnTo>
                <a:lnTo>
                  <a:pt x="291918" y="279601"/>
                </a:lnTo>
                <a:lnTo>
                  <a:pt x="290301" y="281584"/>
                </a:lnTo>
                <a:cubicBezTo>
                  <a:pt x="286864" y="285990"/>
                  <a:pt x="285750" y="288958"/>
                  <a:pt x="285750" y="292829"/>
                </a:cubicBezTo>
                <a:cubicBezTo>
                  <a:pt x="285750" y="298089"/>
                  <a:pt x="281487" y="302354"/>
                  <a:pt x="276225" y="302354"/>
                </a:cubicBezTo>
                <a:cubicBezTo>
                  <a:pt x="270965" y="302354"/>
                  <a:pt x="266700" y="298089"/>
                  <a:pt x="266700" y="292829"/>
                </a:cubicBezTo>
                <a:cubicBezTo>
                  <a:pt x="266700" y="282969"/>
                  <a:pt x="269582" y="276572"/>
                  <a:pt x="276886" y="267872"/>
                </a:cubicBezTo>
                <a:lnTo>
                  <a:pt x="279484" y="264877"/>
                </a:lnTo>
                <a:lnTo>
                  <a:pt x="284540" y="259351"/>
                </a:lnTo>
                <a:lnTo>
                  <a:pt x="286426" y="257192"/>
                </a:lnTo>
                <a:lnTo>
                  <a:pt x="288217" y="254986"/>
                </a:lnTo>
                <a:cubicBezTo>
                  <a:pt x="291429" y="250810"/>
                  <a:pt x="292482" y="247951"/>
                  <a:pt x="292482" y="244290"/>
                </a:cubicBezTo>
                <a:cubicBezTo>
                  <a:pt x="292482" y="233667"/>
                  <a:pt x="285224" y="226202"/>
                  <a:pt x="276225" y="226202"/>
                </a:cubicBezTo>
                <a:cubicBezTo>
                  <a:pt x="266820" y="226202"/>
                  <a:pt x="259863" y="233168"/>
                  <a:pt x="259968" y="244198"/>
                </a:cubicBezTo>
                <a:cubicBezTo>
                  <a:pt x="260019" y="249458"/>
                  <a:pt x="255796" y="253763"/>
                  <a:pt x="250534" y="253813"/>
                </a:cubicBezTo>
                <a:cubicBezTo>
                  <a:pt x="245274" y="253864"/>
                  <a:pt x="240969" y="249641"/>
                  <a:pt x="240920" y="24438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2" name="Graphic 38">
            <a:extLst>
              <a:ext uri="{FF2B5EF4-FFF2-40B4-BE49-F238E27FC236}">
                <a16:creationId xmlns:a16="http://schemas.microsoft.com/office/drawing/2014/main" id="{AA035CE9-70C2-FA69-7352-002C17B2432C}"/>
              </a:ext>
              <a:ext uri="{C183D7F6-B498-43B3-948B-1728B52AA6E4}">
                <adec:decorative xmlns:adec="http://schemas.microsoft.com/office/drawing/2017/decorative" val="1"/>
              </a:ext>
            </a:extLst>
          </p:cNvPr>
          <p:cNvSpPr/>
          <p:nvPr/>
        </p:nvSpPr>
        <p:spPr>
          <a:xfrm>
            <a:off x="1563067" y="3733416"/>
            <a:ext cx="411354" cy="424624"/>
          </a:xfrm>
          <a:custGeom>
            <a:avLst/>
            <a:gdLst>
              <a:gd name="connsiteX0" fmla="*/ 354330 w 354330"/>
              <a:gd name="connsiteY0" fmla="*/ 262890 h 365761"/>
              <a:gd name="connsiteX1" fmla="*/ 354330 w 354330"/>
              <a:gd name="connsiteY1" fmla="*/ 91440 h 365761"/>
              <a:gd name="connsiteX2" fmla="*/ 34290 w 354330"/>
              <a:gd name="connsiteY2" fmla="*/ 91440 h 365761"/>
              <a:gd name="connsiteX3" fmla="*/ 34290 w 354330"/>
              <a:gd name="connsiteY3" fmla="*/ 147853 h 365761"/>
              <a:gd name="connsiteX4" fmla="*/ 80010 w 354330"/>
              <a:gd name="connsiteY4" fmla="*/ 137160 h 365761"/>
              <a:gd name="connsiteX5" fmla="*/ 182880 w 354330"/>
              <a:gd name="connsiteY5" fmla="*/ 240030 h 365761"/>
              <a:gd name="connsiteX6" fmla="*/ 172855 w 354330"/>
              <a:gd name="connsiteY6" fmla="*/ 284381 h 365761"/>
              <a:gd name="connsiteX7" fmla="*/ 208513 w 354330"/>
              <a:gd name="connsiteY7" fmla="*/ 320040 h 365761"/>
              <a:gd name="connsiteX8" fmla="*/ 297180 w 354330"/>
              <a:gd name="connsiteY8" fmla="*/ 320040 h 365761"/>
              <a:gd name="connsiteX9" fmla="*/ 354330 w 354330"/>
              <a:gd name="connsiteY9" fmla="*/ 262890 h 365761"/>
              <a:gd name="connsiteX10" fmla="*/ 354330 w 354330"/>
              <a:gd name="connsiteY10" fmla="*/ 57150 h 365761"/>
              <a:gd name="connsiteX11" fmla="*/ 297180 w 354330"/>
              <a:gd name="connsiteY11" fmla="*/ 0 h 365761"/>
              <a:gd name="connsiteX12" fmla="*/ 91440 w 354330"/>
              <a:gd name="connsiteY12" fmla="*/ 0 h 365761"/>
              <a:gd name="connsiteX13" fmla="*/ 34290 w 354330"/>
              <a:gd name="connsiteY13" fmla="*/ 57150 h 365761"/>
              <a:gd name="connsiteX14" fmla="*/ 34290 w 354330"/>
              <a:gd name="connsiteY14" fmla="*/ 68580 h 365761"/>
              <a:gd name="connsiteX15" fmla="*/ 354330 w 354330"/>
              <a:gd name="connsiteY15" fmla="*/ 68580 h 365761"/>
              <a:gd name="connsiteX16" fmla="*/ 354330 w 354330"/>
              <a:gd name="connsiteY16" fmla="*/ 57150 h 365761"/>
              <a:gd name="connsiteX17" fmla="*/ 127926 w 354330"/>
              <a:gd name="connsiteY17" fmla="*/ 304111 h 365761"/>
              <a:gd name="connsiteX18" fmla="*/ 80010 w 354330"/>
              <a:gd name="connsiteY18" fmla="*/ 320040 h 365761"/>
              <a:gd name="connsiteX19" fmla="*/ 0 w 354330"/>
              <a:gd name="connsiteY19" fmla="*/ 240030 h 365761"/>
              <a:gd name="connsiteX20" fmla="*/ 80010 w 354330"/>
              <a:gd name="connsiteY20" fmla="*/ 160020 h 365761"/>
              <a:gd name="connsiteX21" fmla="*/ 160020 w 354330"/>
              <a:gd name="connsiteY21" fmla="*/ 240030 h 365761"/>
              <a:gd name="connsiteX22" fmla="*/ 144091 w 354330"/>
              <a:gd name="connsiteY22" fmla="*/ 287947 h 365761"/>
              <a:gd name="connsiteX23" fmla="*/ 202393 w 354330"/>
              <a:gd name="connsiteY23" fmla="*/ 346249 h 365761"/>
              <a:gd name="connsiteX24" fmla="*/ 202391 w 354330"/>
              <a:gd name="connsiteY24" fmla="*/ 362413 h 365761"/>
              <a:gd name="connsiteX25" fmla="*/ 186228 w 354330"/>
              <a:gd name="connsiteY25" fmla="*/ 362413 h 365761"/>
              <a:gd name="connsiteX26" fmla="*/ 127926 w 354330"/>
              <a:gd name="connsiteY26" fmla="*/ 304111 h 365761"/>
              <a:gd name="connsiteX27" fmla="*/ 137160 w 354330"/>
              <a:gd name="connsiteY27" fmla="*/ 240030 h 365761"/>
              <a:gd name="connsiteX28" fmla="*/ 80010 w 354330"/>
              <a:gd name="connsiteY28" fmla="*/ 182880 h 365761"/>
              <a:gd name="connsiteX29" fmla="*/ 22860 w 354330"/>
              <a:gd name="connsiteY29" fmla="*/ 240030 h 365761"/>
              <a:gd name="connsiteX30" fmla="*/ 80010 w 354330"/>
              <a:gd name="connsiteY30" fmla="*/ 297180 h 365761"/>
              <a:gd name="connsiteX31" fmla="*/ 137160 w 354330"/>
              <a:gd name="connsiteY31" fmla="*/ 240030 h 36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54330" h="365761">
                <a:moveTo>
                  <a:pt x="354330" y="262890"/>
                </a:moveTo>
                <a:lnTo>
                  <a:pt x="354330" y="91440"/>
                </a:lnTo>
                <a:lnTo>
                  <a:pt x="34290" y="91440"/>
                </a:lnTo>
                <a:lnTo>
                  <a:pt x="34290" y="147853"/>
                </a:lnTo>
                <a:cubicBezTo>
                  <a:pt x="48063" y="141008"/>
                  <a:pt x="63587" y="137160"/>
                  <a:pt x="80010" y="137160"/>
                </a:cubicBezTo>
                <a:cubicBezTo>
                  <a:pt x="136824" y="137160"/>
                  <a:pt x="182880" y="183216"/>
                  <a:pt x="182880" y="240030"/>
                </a:cubicBezTo>
                <a:cubicBezTo>
                  <a:pt x="182880" y="255911"/>
                  <a:pt x="179281" y="270953"/>
                  <a:pt x="172855" y="284381"/>
                </a:cubicBezTo>
                <a:lnTo>
                  <a:pt x="208513" y="320040"/>
                </a:lnTo>
                <a:lnTo>
                  <a:pt x="297180" y="320040"/>
                </a:lnTo>
                <a:cubicBezTo>
                  <a:pt x="328743" y="320040"/>
                  <a:pt x="354330" y="294453"/>
                  <a:pt x="354330" y="262890"/>
                </a:cubicBezTo>
                <a:close/>
                <a:moveTo>
                  <a:pt x="354330" y="57150"/>
                </a:moveTo>
                <a:cubicBezTo>
                  <a:pt x="354330" y="25587"/>
                  <a:pt x="328743" y="0"/>
                  <a:pt x="297180" y="0"/>
                </a:cubicBezTo>
                <a:lnTo>
                  <a:pt x="91440" y="0"/>
                </a:lnTo>
                <a:cubicBezTo>
                  <a:pt x="59877" y="0"/>
                  <a:pt x="34290" y="25587"/>
                  <a:pt x="34290" y="57150"/>
                </a:cubicBezTo>
                <a:lnTo>
                  <a:pt x="34290" y="68580"/>
                </a:lnTo>
                <a:lnTo>
                  <a:pt x="354330" y="68580"/>
                </a:lnTo>
                <a:lnTo>
                  <a:pt x="354330" y="57150"/>
                </a:lnTo>
                <a:close/>
                <a:moveTo>
                  <a:pt x="127926" y="304111"/>
                </a:moveTo>
                <a:cubicBezTo>
                  <a:pt x="114570" y="314115"/>
                  <a:pt x="97982" y="320040"/>
                  <a:pt x="80010" y="320040"/>
                </a:cubicBezTo>
                <a:cubicBezTo>
                  <a:pt x="35822" y="320040"/>
                  <a:pt x="0" y="284218"/>
                  <a:pt x="0" y="240030"/>
                </a:cubicBezTo>
                <a:cubicBezTo>
                  <a:pt x="0" y="195842"/>
                  <a:pt x="35822" y="160020"/>
                  <a:pt x="80010" y="160020"/>
                </a:cubicBezTo>
                <a:cubicBezTo>
                  <a:pt x="124198" y="160020"/>
                  <a:pt x="160020" y="195842"/>
                  <a:pt x="160020" y="240030"/>
                </a:cubicBezTo>
                <a:cubicBezTo>
                  <a:pt x="160020" y="258003"/>
                  <a:pt x="154095" y="274590"/>
                  <a:pt x="144091" y="287947"/>
                </a:cubicBezTo>
                <a:lnTo>
                  <a:pt x="202393" y="346249"/>
                </a:lnTo>
                <a:cubicBezTo>
                  <a:pt x="206856" y="350714"/>
                  <a:pt x="206856" y="357951"/>
                  <a:pt x="202391" y="362413"/>
                </a:cubicBezTo>
                <a:cubicBezTo>
                  <a:pt x="197929" y="366878"/>
                  <a:pt x="190691" y="366878"/>
                  <a:pt x="186228" y="362413"/>
                </a:cubicBezTo>
                <a:lnTo>
                  <a:pt x="127926" y="304111"/>
                </a:lnTo>
                <a:close/>
                <a:moveTo>
                  <a:pt x="137160" y="240030"/>
                </a:moveTo>
                <a:cubicBezTo>
                  <a:pt x="137160" y="208467"/>
                  <a:pt x="111573" y="182880"/>
                  <a:pt x="80010" y="182880"/>
                </a:cubicBezTo>
                <a:cubicBezTo>
                  <a:pt x="48447" y="182880"/>
                  <a:pt x="22860" y="208467"/>
                  <a:pt x="22860" y="240030"/>
                </a:cubicBezTo>
                <a:cubicBezTo>
                  <a:pt x="22860" y="271593"/>
                  <a:pt x="48447" y="297180"/>
                  <a:pt x="80010" y="297180"/>
                </a:cubicBezTo>
                <a:cubicBezTo>
                  <a:pt x="111573" y="297180"/>
                  <a:pt x="137160" y="271593"/>
                  <a:pt x="137160" y="24003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4" name="Graphic 48">
            <a:extLst>
              <a:ext uri="{FF2B5EF4-FFF2-40B4-BE49-F238E27FC236}">
                <a16:creationId xmlns:a16="http://schemas.microsoft.com/office/drawing/2014/main" id="{22CF2733-2CEA-9286-C3A0-EFA8E0C54922}"/>
              </a:ext>
              <a:ext uri="{C183D7F6-B498-43B3-948B-1728B52AA6E4}">
                <adec:decorative xmlns:adec="http://schemas.microsoft.com/office/drawing/2017/decorative" val="1"/>
              </a:ext>
            </a:extLst>
          </p:cNvPr>
          <p:cNvSpPr/>
          <p:nvPr/>
        </p:nvSpPr>
        <p:spPr>
          <a:xfrm>
            <a:off x="6576173" y="2359320"/>
            <a:ext cx="442316" cy="442316"/>
          </a:xfrm>
          <a:custGeom>
            <a:avLst/>
            <a:gdLst>
              <a:gd name="connsiteX0" fmla="*/ 342900 w 381000"/>
              <a:gd name="connsiteY0" fmla="*/ 172412 h 381000"/>
              <a:gd name="connsiteX1" fmla="*/ 342900 w 381000"/>
              <a:gd name="connsiteY1" fmla="*/ 104775 h 381000"/>
              <a:gd name="connsiteX2" fmla="*/ 0 w 381000"/>
              <a:gd name="connsiteY2" fmla="*/ 104775 h 381000"/>
              <a:gd name="connsiteX3" fmla="*/ 0 w 381000"/>
              <a:gd name="connsiteY3" fmla="*/ 280988 h 381000"/>
              <a:gd name="connsiteX4" fmla="*/ 61913 w 381000"/>
              <a:gd name="connsiteY4" fmla="*/ 342900 h 381000"/>
              <a:gd name="connsiteX5" fmla="*/ 193773 w 381000"/>
              <a:gd name="connsiteY5" fmla="*/ 342900 h 381000"/>
              <a:gd name="connsiteX6" fmla="*/ 190500 w 381000"/>
              <a:gd name="connsiteY6" fmla="*/ 321469 h 381000"/>
              <a:gd name="connsiteX7" fmla="*/ 190500 w 381000"/>
              <a:gd name="connsiteY7" fmla="*/ 319507 h 381000"/>
              <a:gd name="connsiteX8" fmla="*/ 243320 w 381000"/>
              <a:gd name="connsiteY8" fmla="*/ 266700 h 381000"/>
              <a:gd name="connsiteX9" fmla="*/ 248612 w 381000"/>
              <a:gd name="connsiteY9" fmla="*/ 266700 h 381000"/>
              <a:gd name="connsiteX10" fmla="*/ 228600 w 381000"/>
              <a:gd name="connsiteY10" fmla="*/ 219075 h 381000"/>
              <a:gd name="connsiteX11" fmla="*/ 295275 w 381000"/>
              <a:gd name="connsiteY11" fmla="*/ 152400 h 381000"/>
              <a:gd name="connsiteX12" fmla="*/ 342900 w 381000"/>
              <a:gd name="connsiteY12" fmla="*/ 172412 h 381000"/>
              <a:gd name="connsiteX13" fmla="*/ 342900 w 381000"/>
              <a:gd name="connsiteY13" fmla="*/ 61913 h 381000"/>
              <a:gd name="connsiteX14" fmla="*/ 280988 w 381000"/>
              <a:gd name="connsiteY14" fmla="*/ 0 h 381000"/>
              <a:gd name="connsiteX15" fmla="*/ 61913 w 381000"/>
              <a:gd name="connsiteY15" fmla="*/ 0 h 381000"/>
              <a:gd name="connsiteX16" fmla="*/ 0 w 381000"/>
              <a:gd name="connsiteY16" fmla="*/ 61913 h 381000"/>
              <a:gd name="connsiteX17" fmla="*/ 0 w 381000"/>
              <a:gd name="connsiteY17" fmla="*/ 76200 h 381000"/>
              <a:gd name="connsiteX18" fmla="*/ 342900 w 381000"/>
              <a:gd name="connsiteY18" fmla="*/ 76200 h 381000"/>
              <a:gd name="connsiteX19" fmla="*/ 342900 w 381000"/>
              <a:gd name="connsiteY19" fmla="*/ 61913 h 381000"/>
              <a:gd name="connsiteX20" fmla="*/ 342900 w 381000"/>
              <a:gd name="connsiteY20" fmla="*/ 219075 h 381000"/>
              <a:gd name="connsiteX21" fmla="*/ 295275 w 381000"/>
              <a:gd name="connsiteY21" fmla="*/ 266700 h 381000"/>
              <a:gd name="connsiteX22" fmla="*/ 247650 w 381000"/>
              <a:gd name="connsiteY22" fmla="*/ 219075 h 381000"/>
              <a:gd name="connsiteX23" fmla="*/ 295275 w 381000"/>
              <a:gd name="connsiteY23" fmla="*/ 171450 h 381000"/>
              <a:gd name="connsiteX24" fmla="*/ 342900 w 381000"/>
              <a:gd name="connsiteY24" fmla="*/ 219075 h 381000"/>
              <a:gd name="connsiteX25" fmla="*/ 381000 w 381000"/>
              <a:gd name="connsiteY25" fmla="*/ 321469 h 381000"/>
              <a:gd name="connsiteX26" fmla="*/ 295275 w 381000"/>
              <a:gd name="connsiteY26" fmla="*/ 381000 h 381000"/>
              <a:gd name="connsiteX27" fmla="*/ 209550 w 381000"/>
              <a:gd name="connsiteY27" fmla="*/ 321469 h 381000"/>
              <a:gd name="connsiteX28" fmla="*/ 209550 w 381000"/>
              <a:gd name="connsiteY28" fmla="*/ 319507 h 381000"/>
              <a:gd name="connsiteX29" fmla="*/ 243320 w 381000"/>
              <a:gd name="connsiteY29" fmla="*/ 285750 h 381000"/>
              <a:gd name="connsiteX30" fmla="*/ 347230 w 381000"/>
              <a:gd name="connsiteY30" fmla="*/ 285750 h 381000"/>
              <a:gd name="connsiteX31" fmla="*/ 381000 w 381000"/>
              <a:gd name="connsiteY31" fmla="*/ 319507 h 381000"/>
              <a:gd name="connsiteX32" fmla="*/ 381000 w 381000"/>
              <a:gd name="connsiteY32" fmla="*/ 32146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342900" y="172412"/>
                </a:moveTo>
                <a:lnTo>
                  <a:pt x="342900" y="104775"/>
                </a:lnTo>
                <a:lnTo>
                  <a:pt x="0" y="104775"/>
                </a:lnTo>
                <a:lnTo>
                  <a:pt x="0" y="280988"/>
                </a:lnTo>
                <a:cubicBezTo>
                  <a:pt x="0" y="315180"/>
                  <a:pt x="27719" y="342900"/>
                  <a:pt x="61913" y="342900"/>
                </a:cubicBezTo>
                <a:lnTo>
                  <a:pt x="193773" y="342900"/>
                </a:lnTo>
                <a:cubicBezTo>
                  <a:pt x="191571" y="335916"/>
                  <a:pt x="190500" y="328691"/>
                  <a:pt x="190500" y="321469"/>
                </a:cubicBezTo>
                <a:lnTo>
                  <a:pt x="190500" y="319507"/>
                </a:lnTo>
                <a:cubicBezTo>
                  <a:pt x="190500" y="290324"/>
                  <a:pt x="214158" y="266700"/>
                  <a:pt x="243320" y="266700"/>
                </a:cubicBezTo>
                <a:lnTo>
                  <a:pt x="248612" y="266700"/>
                </a:lnTo>
                <a:cubicBezTo>
                  <a:pt x="236262" y="254598"/>
                  <a:pt x="228600" y="237731"/>
                  <a:pt x="228600" y="219075"/>
                </a:cubicBezTo>
                <a:cubicBezTo>
                  <a:pt x="228600" y="182251"/>
                  <a:pt x="258451" y="152400"/>
                  <a:pt x="295275" y="152400"/>
                </a:cubicBezTo>
                <a:cubicBezTo>
                  <a:pt x="313931" y="152400"/>
                  <a:pt x="330798" y="160062"/>
                  <a:pt x="342900" y="172412"/>
                </a:cubicBezTo>
                <a:close/>
                <a:moveTo>
                  <a:pt x="342900" y="61913"/>
                </a:moveTo>
                <a:cubicBezTo>
                  <a:pt x="342900" y="27719"/>
                  <a:pt x="315180" y="0"/>
                  <a:pt x="280988" y="0"/>
                </a:cubicBezTo>
                <a:lnTo>
                  <a:pt x="61913" y="0"/>
                </a:lnTo>
                <a:cubicBezTo>
                  <a:pt x="27719" y="0"/>
                  <a:pt x="0" y="27719"/>
                  <a:pt x="0" y="61913"/>
                </a:cubicBezTo>
                <a:lnTo>
                  <a:pt x="0" y="76200"/>
                </a:lnTo>
                <a:lnTo>
                  <a:pt x="342900" y="76200"/>
                </a:lnTo>
                <a:lnTo>
                  <a:pt x="342900" y="61913"/>
                </a:lnTo>
                <a:close/>
                <a:moveTo>
                  <a:pt x="342900" y="219075"/>
                </a:moveTo>
                <a:cubicBezTo>
                  <a:pt x="342900" y="245377"/>
                  <a:pt x="321577" y="266700"/>
                  <a:pt x="295275" y="266700"/>
                </a:cubicBezTo>
                <a:cubicBezTo>
                  <a:pt x="268973" y="266700"/>
                  <a:pt x="247650" y="245377"/>
                  <a:pt x="247650" y="219075"/>
                </a:cubicBezTo>
                <a:cubicBezTo>
                  <a:pt x="247650" y="192773"/>
                  <a:pt x="268973" y="171450"/>
                  <a:pt x="295275" y="171450"/>
                </a:cubicBezTo>
                <a:cubicBezTo>
                  <a:pt x="321577" y="171450"/>
                  <a:pt x="342900" y="192773"/>
                  <a:pt x="342900" y="219075"/>
                </a:cubicBezTo>
                <a:close/>
                <a:moveTo>
                  <a:pt x="381000" y="321469"/>
                </a:moveTo>
                <a:cubicBezTo>
                  <a:pt x="381000" y="351120"/>
                  <a:pt x="356507" y="381000"/>
                  <a:pt x="295275" y="381000"/>
                </a:cubicBezTo>
                <a:cubicBezTo>
                  <a:pt x="234043" y="381000"/>
                  <a:pt x="209550" y="351233"/>
                  <a:pt x="209550" y="321469"/>
                </a:cubicBezTo>
                <a:lnTo>
                  <a:pt x="209550" y="319507"/>
                </a:lnTo>
                <a:cubicBezTo>
                  <a:pt x="209550" y="300855"/>
                  <a:pt x="224670" y="285750"/>
                  <a:pt x="243320" y="285750"/>
                </a:cubicBezTo>
                <a:lnTo>
                  <a:pt x="347230" y="285750"/>
                </a:lnTo>
                <a:cubicBezTo>
                  <a:pt x="365880" y="285750"/>
                  <a:pt x="381000" y="300857"/>
                  <a:pt x="381000" y="319507"/>
                </a:cubicBezTo>
                <a:lnTo>
                  <a:pt x="381000" y="321469"/>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3" name="Title 23">
            <a:extLst>
              <a:ext uri="{FF2B5EF4-FFF2-40B4-BE49-F238E27FC236}">
                <a16:creationId xmlns:a16="http://schemas.microsoft.com/office/drawing/2014/main" id="{C5DE9C30-55BC-4C91-9FA0-3864FD294274}"/>
              </a:ext>
            </a:extLst>
          </p:cNvPr>
          <p:cNvSpPr>
            <a:spLocks noGrp="1"/>
          </p:cNvSpPr>
          <p:nvPr>
            <p:ph type="title"/>
          </p:nvPr>
        </p:nvSpPr>
        <p:spPr>
          <a:xfrm>
            <a:off x="588963" y="457200"/>
            <a:ext cx="11017250" cy="923330"/>
          </a:xfrm>
        </p:spPr>
        <p:txBody>
          <a:bodyPr/>
          <a:lstStyle/>
          <a:p>
            <a:r>
              <a:rPr lang="en-US"/>
              <a:t>General Business Central resources</a:t>
            </a:r>
            <a:br>
              <a:rPr lang="en-US"/>
            </a:br>
            <a:r>
              <a:rPr lang="en-US" sz="2400" spc="0">
                <a:solidFill>
                  <a:schemeClr val="accent2"/>
                </a:solidFill>
              </a:rPr>
              <a:t>Learn more!</a:t>
            </a:r>
            <a:endParaRPr lang="en-US" spc="0">
              <a:solidFill>
                <a:schemeClr val="accent2"/>
              </a:solidFill>
            </a:endParaRPr>
          </a:p>
        </p:txBody>
      </p:sp>
      <p:sp>
        <p:nvSpPr>
          <p:cNvPr id="10" name="TextBox 9">
            <a:extLst>
              <a:ext uri="{FF2B5EF4-FFF2-40B4-BE49-F238E27FC236}">
                <a16:creationId xmlns:a16="http://schemas.microsoft.com/office/drawing/2014/main" id="{D833A1A8-C692-49BF-85CD-FD039348F2C0}"/>
              </a:ext>
            </a:extLst>
          </p:cNvPr>
          <p:cNvSpPr txBox="1"/>
          <p:nvPr/>
        </p:nvSpPr>
        <p:spPr>
          <a:xfrm>
            <a:off x="2300983" y="2237307"/>
            <a:ext cx="3710313" cy="686342"/>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Have a question?</a:t>
            </a:r>
          </a:p>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rPr>
              <a:t>aka.ms/</a:t>
            </a:r>
            <a:r>
              <a:rPr kumimoji="0" lang="en-US" sz="2000" b="0" i="0" u="none" strike="noStrike" kern="1200" cap="none" spc="0" normalizeH="0" baseline="0" noProof="0" err="1">
                <a:ln>
                  <a:noFill/>
                </a:ln>
                <a:solidFill>
                  <a:sysClr val="windowText" lastClr="000000"/>
                </a:solidFill>
                <a:effectLst/>
                <a:uLnTx/>
                <a:uFillTx/>
                <a:latin typeface="Segoe UI"/>
                <a:ea typeface="+mn-ea"/>
                <a:cs typeface="Segoe UI" pitchFamily="34" charset="0"/>
              </a:rPr>
              <a:t>BCYammer</a:t>
            </a:r>
            <a:endPar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62068D2F-51F1-5A92-9265-AE6B1CBB79F6}"/>
              </a:ext>
            </a:extLst>
          </p:cNvPr>
          <p:cNvSpPr txBox="1"/>
          <p:nvPr/>
        </p:nvSpPr>
        <p:spPr>
          <a:xfrm>
            <a:off x="2300983" y="3602557"/>
            <a:ext cx="3710313" cy="686342"/>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Looking for resources?</a:t>
            </a:r>
          </a:p>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rPr>
              <a:t>aka.ms/</a:t>
            </a:r>
            <a:r>
              <a:rPr kumimoji="0" lang="en-US" sz="2000" b="0" i="0" u="none" strike="noStrike" kern="1200" cap="none" spc="0" normalizeH="0" baseline="0" noProof="0" err="1">
                <a:ln>
                  <a:noFill/>
                </a:ln>
                <a:solidFill>
                  <a:sysClr val="windowText" lastClr="000000"/>
                </a:solidFill>
                <a:effectLst/>
                <a:uLnTx/>
                <a:uFillTx/>
                <a:latin typeface="Segoe UI"/>
                <a:ea typeface="+mn-ea"/>
                <a:cs typeface="Segoe UI" pitchFamily="34" charset="0"/>
              </a:rPr>
              <a:t>BCAll</a:t>
            </a:r>
            <a:endPar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A3108BA8-0A3F-1423-33EB-1C6E9A70D6D7}"/>
              </a:ext>
            </a:extLst>
          </p:cNvPr>
          <p:cNvSpPr txBox="1"/>
          <p:nvPr/>
        </p:nvSpPr>
        <p:spPr>
          <a:xfrm>
            <a:off x="2300983" y="4967807"/>
            <a:ext cx="3710313" cy="686342"/>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Submit your ideas</a:t>
            </a:r>
          </a:p>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rPr>
              <a:t>aka.ms/</a:t>
            </a:r>
            <a:r>
              <a:rPr kumimoji="0" lang="en-US" sz="2000" b="0" i="0" u="none" strike="noStrike" kern="1200" cap="none" spc="0" normalizeH="0" baseline="0" noProof="0" err="1">
                <a:ln>
                  <a:noFill/>
                </a:ln>
                <a:solidFill>
                  <a:sysClr val="windowText" lastClr="000000"/>
                </a:solidFill>
                <a:effectLst/>
                <a:uLnTx/>
                <a:uFillTx/>
                <a:latin typeface="Segoe UI"/>
                <a:ea typeface="+mn-ea"/>
                <a:cs typeface="Segoe UI" pitchFamily="34" charset="0"/>
              </a:rPr>
              <a:t>BCIdeas</a:t>
            </a:r>
            <a:endPar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D7FB1018-1FC0-5105-9194-9040E1849ADF}"/>
              </a:ext>
            </a:extLst>
          </p:cNvPr>
          <p:cNvSpPr txBox="1"/>
          <p:nvPr/>
        </p:nvSpPr>
        <p:spPr>
          <a:xfrm>
            <a:off x="7344188" y="2237307"/>
            <a:ext cx="3710313" cy="686342"/>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Join the conversation</a:t>
            </a:r>
          </a:p>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rPr>
              <a:t>@MSDyn365BC </a:t>
            </a:r>
          </a:p>
        </p:txBody>
      </p:sp>
      <p:sp>
        <p:nvSpPr>
          <p:cNvPr id="20" name="TextBox 19">
            <a:extLst>
              <a:ext uri="{FF2B5EF4-FFF2-40B4-BE49-F238E27FC236}">
                <a16:creationId xmlns:a16="http://schemas.microsoft.com/office/drawing/2014/main" id="{0EB70FD2-BBA6-C4A8-3FB7-1D9E6F23F1C4}"/>
              </a:ext>
            </a:extLst>
          </p:cNvPr>
          <p:cNvSpPr txBox="1"/>
          <p:nvPr/>
        </p:nvSpPr>
        <p:spPr>
          <a:xfrm>
            <a:off x="7344188" y="3602557"/>
            <a:ext cx="3710313" cy="686342"/>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Follow on LinkedIn</a:t>
            </a:r>
          </a:p>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rPr>
              <a:t>aka.ms/</a:t>
            </a:r>
            <a:r>
              <a:rPr kumimoji="0" lang="en-US" sz="2000" b="0" i="0" u="none" strike="noStrike" kern="1200" cap="none" spc="0" normalizeH="0" baseline="0" noProof="0" err="1">
                <a:ln>
                  <a:noFill/>
                </a:ln>
                <a:solidFill>
                  <a:sysClr val="windowText" lastClr="000000"/>
                </a:solidFill>
                <a:effectLst/>
                <a:uLnTx/>
                <a:uFillTx/>
                <a:latin typeface="Segoe UI"/>
                <a:ea typeface="+mn-ea"/>
                <a:cs typeface="Segoe UI" pitchFamily="34" charset="0"/>
              </a:rPr>
              <a:t>BCLinkedIn</a:t>
            </a:r>
            <a:endPar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0CFE0424-CAF0-DC39-229A-27F9844E4AE9}"/>
              </a:ext>
            </a:extLst>
          </p:cNvPr>
          <p:cNvSpPr txBox="1"/>
          <p:nvPr/>
        </p:nvSpPr>
        <p:spPr>
          <a:xfrm>
            <a:off x="7344187" y="4845794"/>
            <a:ext cx="3710313" cy="686342"/>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Join the office hours</a:t>
            </a:r>
          </a:p>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rPr>
              <a:t>aka.ms/</a:t>
            </a:r>
            <a:r>
              <a:rPr kumimoji="0" lang="en-US" sz="2000" b="0" i="0" u="none" strike="noStrike" kern="1200" cap="none" spc="0" normalizeH="0" baseline="0" noProof="0" err="1">
                <a:ln>
                  <a:noFill/>
                </a:ln>
                <a:solidFill>
                  <a:sysClr val="windowText" lastClr="000000"/>
                </a:solidFill>
                <a:effectLst/>
                <a:uLnTx/>
                <a:uFillTx/>
                <a:latin typeface="Segoe UI"/>
                <a:ea typeface="+mn-ea"/>
                <a:cs typeface="Segoe UI" pitchFamily="34" charset="0"/>
              </a:rPr>
              <a:t>BCOfficeHours</a:t>
            </a:r>
            <a:endPar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7" name="Graphic 44">
            <a:extLst>
              <a:ext uri="{FF2B5EF4-FFF2-40B4-BE49-F238E27FC236}">
                <a16:creationId xmlns:a16="http://schemas.microsoft.com/office/drawing/2014/main" id="{85FF8CB4-3CCF-80CA-776A-AB8B5DE42B70}"/>
              </a:ext>
              <a:ext uri="{C183D7F6-B498-43B3-948B-1728B52AA6E4}">
                <adec:decorative xmlns:adec="http://schemas.microsoft.com/office/drawing/2017/decorative" val="1"/>
              </a:ext>
            </a:extLst>
          </p:cNvPr>
          <p:cNvSpPr/>
          <p:nvPr/>
        </p:nvSpPr>
        <p:spPr>
          <a:xfrm>
            <a:off x="6576173" y="4967807"/>
            <a:ext cx="442316" cy="442316"/>
          </a:xfrm>
          <a:custGeom>
            <a:avLst/>
            <a:gdLst>
              <a:gd name="connsiteX0" fmla="*/ 342900 w 381000"/>
              <a:gd name="connsiteY0" fmla="*/ 61913 h 381000"/>
              <a:gd name="connsiteX1" fmla="*/ 280988 w 381000"/>
              <a:gd name="connsiteY1" fmla="*/ 0 h 381000"/>
              <a:gd name="connsiteX2" fmla="*/ 61913 w 381000"/>
              <a:gd name="connsiteY2" fmla="*/ 0 h 381000"/>
              <a:gd name="connsiteX3" fmla="*/ 0 w 381000"/>
              <a:gd name="connsiteY3" fmla="*/ 61913 h 381000"/>
              <a:gd name="connsiteX4" fmla="*/ 0 w 381000"/>
              <a:gd name="connsiteY4" fmla="*/ 76200 h 381000"/>
              <a:gd name="connsiteX5" fmla="*/ 342900 w 381000"/>
              <a:gd name="connsiteY5" fmla="*/ 76200 h 381000"/>
              <a:gd name="connsiteX6" fmla="*/ 342900 w 381000"/>
              <a:gd name="connsiteY6" fmla="*/ 61913 h 381000"/>
              <a:gd name="connsiteX7" fmla="*/ 342900 w 381000"/>
              <a:gd name="connsiteY7" fmla="*/ 171865 h 381000"/>
              <a:gd name="connsiteX8" fmla="*/ 342900 w 381000"/>
              <a:gd name="connsiteY8" fmla="*/ 104775 h 381000"/>
              <a:gd name="connsiteX9" fmla="*/ 0 w 381000"/>
              <a:gd name="connsiteY9" fmla="*/ 104775 h 381000"/>
              <a:gd name="connsiteX10" fmla="*/ 0 w 381000"/>
              <a:gd name="connsiteY10" fmla="*/ 280988 h 381000"/>
              <a:gd name="connsiteX11" fmla="*/ 61913 w 381000"/>
              <a:gd name="connsiteY11" fmla="*/ 342900 h 381000"/>
              <a:gd name="connsiteX12" fmla="*/ 171865 w 381000"/>
              <a:gd name="connsiteY12" fmla="*/ 342900 h 381000"/>
              <a:gd name="connsiteX13" fmla="*/ 152400 w 381000"/>
              <a:gd name="connsiteY13" fmla="*/ 276225 h 381000"/>
              <a:gd name="connsiteX14" fmla="*/ 276225 w 381000"/>
              <a:gd name="connsiteY14" fmla="*/ 152400 h 381000"/>
              <a:gd name="connsiteX15" fmla="*/ 342900 w 381000"/>
              <a:gd name="connsiteY15" fmla="*/ 17186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64328 w 381000"/>
              <a:gd name="connsiteY21" fmla="*/ 331003 h 381000"/>
              <a:gd name="connsiteX22" fmla="*/ 276225 w 381000"/>
              <a:gd name="connsiteY22" fmla="*/ 319107 h 381000"/>
              <a:gd name="connsiteX23" fmla="*/ 288122 w 381000"/>
              <a:gd name="connsiteY23" fmla="*/ 331003 h 381000"/>
              <a:gd name="connsiteX24" fmla="*/ 276225 w 381000"/>
              <a:gd name="connsiteY24" fmla="*/ 342900 h 381000"/>
              <a:gd name="connsiteX25" fmla="*/ 264328 w 381000"/>
              <a:gd name="connsiteY25" fmla="*/ 331003 h 381000"/>
              <a:gd name="connsiteX26" fmla="*/ 240920 w 381000"/>
              <a:gd name="connsiteY26" fmla="*/ 244381 h 381000"/>
              <a:gd name="connsiteX27" fmla="*/ 276225 w 381000"/>
              <a:gd name="connsiteY27" fmla="*/ 207152 h 381000"/>
              <a:gd name="connsiteX28" fmla="*/ 311532 w 381000"/>
              <a:gd name="connsiteY28" fmla="*/ 244290 h 381000"/>
              <a:gd name="connsiteX29" fmla="*/ 301468 w 381000"/>
              <a:gd name="connsiteY29" fmla="*/ 268914 h 381000"/>
              <a:gd name="connsiteX30" fmla="*/ 298904 w 381000"/>
              <a:gd name="connsiteY30" fmla="*/ 271868 h 381000"/>
              <a:gd name="connsiteX31" fmla="*/ 293841 w 381000"/>
              <a:gd name="connsiteY31" fmla="*/ 277400 h 381000"/>
              <a:gd name="connsiteX32" fmla="*/ 291918 w 381000"/>
              <a:gd name="connsiteY32" fmla="*/ 279601 h 381000"/>
              <a:gd name="connsiteX33" fmla="*/ 290301 w 381000"/>
              <a:gd name="connsiteY33" fmla="*/ 281584 h 381000"/>
              <a:gd name="connsiteX34" fmla="*/ 285750 w 381000"/>
              <a:gd name="connsiteY34" fmla="*/ 292829 h 381000"/>
              <a:gd name="connsiteX35" fmla="*/ 276225 w 381000"/>
              <a:gd name="connsiteY35" fmla="*/ 302354 h 381000"/>
              <a:gd name="connsiteX36" fmla="*/ 266700 w 381000"/>
              <a:gd name="connsiteY36" fmla="*/ 292829 h 381000"/>
              <a:gd name="connsiteX37" fmla="*/ 276886 w 381000"/>
              <a:gd name="connsiteY37" fmla="*/ 267872 h 381000"/>
              <a:gd name="connsiteX38" fmla="*/ 279484 w 381000"/>
              <a:gd name="connsiteY38" fmla="*/ 264877 h 381000"/>
              <a:gd name="connsiteX39" fmla="*/ 284540 w 381000"/>
              <a:gd name="connsiteY39" fmla="*/ 259351 h 381000"/>
              <a:gd name="connsiteX40" fmla="*/ 286426 w 381000"/>
              <a:gd name="connsiteY40" fmla="*/ 257192 h 381000"/>
              <a:gd name="connsiteX41" fmla="*/ 288217 w 381000"/>
              <a:gd name="connsiteY41" fmla="*/ 254986 h 381000"/>
              <a:gd name="connsiteX42" fmla="*/ 292482 w 381000"/>
              <a:gd name="connsiteY42" fmla="*/ 244290 h 381000"/>
              <a:gd name="connsiteX43" fmla="*/ 276225 w 381000"/>
              <a:gd name="connsiteY43" fmla="*/ 226202 h 381000"/>
              <a:gd name="connsiteX44" fmla="*/ 259968 w 381000"/>
              <a:gd name="connsiteY44" fmla="*/ 244198 h 381000"/>
              <a:gd name="connsiteX45" fmla="*/ 250534 w 381000"/>
              <a:gd name="connsiteY45" fmla="*/ 253813 h 381000"/>
              <a:gd name="connsiteX46" fmla="*/ 240920 w 381000"/>
              <a:gd name="connsiteY46" fmla="*/ 24438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81000" h="381000">
                <a:moveTo>
                  <a:pt x="342900" y="61913"/>
                </a:moveTo>
                <a:cubicBezTo>
                  <a:pt x="342900" y="27719"/>
                  <a:pt x="315180" y="0"/>
                  <a:pt x="280988" y="0"/>
                </a:cubicBezTo>
                <a:lnTo>
                  <a:pt x="61913" y="0"/>
                </a:lnTo>
                <a:cubicBezTo>
                  <a:pt x="27719" y="0"/>
                  <a:pt x="0" y="27719"/>
                  <a:pt x="0" y="61913"/>
                </a:cubicBezTo>
                <a:lnTo>
                  <a:pt x="0" y="76200"/>
                </a:lnTo>
                <a:lnTo>
                  <a:pt x="342900" y="76200"/>
                </a:lnTo>
                <a:lnTo>
                  <a:pt x="342900" y="61913"/>
                </a:lnTo>
                <a:close/>
                <a:moveTo>
                  <a:pt x="342900" y="171865"/>
                </a:moveTo>
                <a:lnTo>
                  <a:pt x="342900" y="104775"/>
                </a:lnTo>
                <a:lnTo>
                  <a:pt x="0" y="104775"/>
                </a:lnTo>
                <a:lnTo>
                  <a:pt x="0" y="280988"/>
                </a:lnTo>
                <a:cubicBezTo>
                  <a:pt x="0" y="315180"/>
                  <a:pt x="27719" y="342900"/>
                  <a:pt x="61913" y="342900"/>
                </a:cubicBezTo>
                <a:lnTo>
                  <a:pt x="171865" y="342900"/>
                </a:lnTo>
                <a:cubicBezTo>
                  <a:pt x="159544" y="323654"/>
                  <a:pt x="152400" y="300773"/>
                  <a:pt x="152400" y="276225"/>
                </a:cubicBezTo>
                <a:cubicBezTo>
                  <a:pt x="152400" y="207837"/>
                  <a:pt x="207837" y="152400"/>
                  <a:pt x="276225" y="152400"/>
                </a:cubicBezTo>
                <a:cubicBezTo>
                  <a:pt x="300773" y="152400"/>
                  <a:pt x="323654" y="159544"/>
                  <a:pt x="342900" y="171865"/>
                </a:cubicBez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64328" y="331003"/>
                </a:moveTo>
                <a:cubicBezTo>
                  <a:pt x="264328" y="324433"/>
                  <a:pt x="269655" y="319107"/>
                  <a:pt x="276225" y="319107"/>
                </a:cubicBezTo>
                <a:cubicBezTo>
                  <a:pt x="282795" y="319107"/>
                  <a:pt x="288122" y="324433"/>
                  <a:pt x="288122" y="331003"/>
                </a:cubicBezTo>
                <a:cubicBezTo>
                  <a:pt x="288122" y="337574"/>
                  <a:pt x="282795" y="342900"/>
                  <a:pt x="276225" y="342900"/>
                </a:cubicBezTo>
                <a:cubicBezTo>
                  <a:pt x="269655" y="342900"/>
                  <a:pt x="264328" y="337574"/>
                  <a:pt x="264328" y="331003"/>
                </a:cubicBezTo>
                <a:close/>
                <a:moveTo>
                  <a:pt x="240920" y="244381"/>
                </a:moveTo>
                <a:cubicBezTo>
                  <a:pt x="240712" y="222723"/>
                  <a:pt x="256263" y="207152"/>
                  <a:pt x="276225" y="207152"/>
                </a:cubicBezTo>
                <a:cubicBezTo>
                  <a:pt x="295867" y="207152"/>
                  <a:pt x="311532" y="223264"/>
                  <a:pt x="311532" y="244290"/>
                </a:cubicBezTo>
                <a:cubicBezTo>
                  <a:pt x="311532" y="253994"/>
                  <a:pt x="308675" y="260324"/>
                  <a:pt x="301468" y="268914"/>
                </a:cubicBezTo>
                <a:lnTo>
                  <a:pt x="298904" y="271868"/>
                </a:lnTo>
                <a:lnTo>
                  <a:pt x="293841" y="277400"/>
                </a:lnTo>
                <a:lnTo>
                  <a:pt x="291918" y="279601"/>
                </a:lnTo>
                <a:lnTo>
                  <a:pt x="290301" y="281584"/>
                </a:lnTo>
                <a:cubicBezTo>
                  <a:pt x="286864" y="285990"/>
                  <a:pt x="285750" y="288958"/>
                  <a:pt x="285750" y="292829"/>
                </a:cubicBezTo>
                <a:cubicBezTo>
                  <a:pt x="285750" y="298089"/>
                  <a:pt x="281487" y="302354"/>
                  <a:pt x="276225" y="302354"/>
                </a:cubicBezTo>
                <a:cubicBezTo>
                  <a:pt x="270965" y="302354"/>
                  <a:pt x="266700" y="298089"/>
                  <a:pt x="266700" y="292829"/>
                </a:cubicBezTo>
                <a:cubicBezTo>
                  <a:pt x="266700" y="282969"/>
                  <a:pt x="269582" y="276572"/>
                  <a:pt x="276886" y="267872"/>
                </a:cubicBezTo>
                <a:lnTo>
                  <a:pt x="279484" y="264877"/>
                </a:lnTo>
                <a:lnTo>
                  <a:pt x="284540" y="259351"/>
                </a:lnTo>
                <a:lnTo>
                  <a:pt x="286426" y="257192"/>
                </a:lnTo>
                <a:lnTo>
                  <a:pt x="288217" y="254986"/>
                </a:lnTo>
                <a:cubicBezTo>
                  <a:pt x="291429" y="250810"/>
                  <a:pt x="292482" y="247951"/>
                  <a:pt x="292482" y="244290"/>
                </a:cubicBezTo>
                <a:cubicBezTo>
                  <a:pt x="292482" y="233667"/>
                  <a:pt x="285224" y="226202"/>
                  <a:pt x="276225" y="226202"/>
                </a:cubicBezTo>
                <a:cubicBezTo>
                  <a:pt x="266820" y="226202"/>
                  <a:pt x="259863" y="233168"/>
                  <a:pt x="259968" y="244198"/>
                </a:cubicBezTo>
                <a:cubicBezTo>
                  <a:pt x="260019" y="249458"/>
                  <a:pt x="255796" y="253763"/>
                  <a:pt x="250534" y="253813"/>
                </a:cubicBezTo>
                <a:cubicBezTo>
                  <a:pt x="245274" y="253864"/>
                  <a:pt x="240969" y="249641"/>
                  <a:pt x="240920" y="24438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285782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416704C-05EE-D605-8093-78A87579241B}"/>
              </a:ext>
            </a:extLst>
          </p:cNvPr>
          <p:cNvSpPr>
            <a:spLocks noGrp="1"/>
          </p:cNvSpPr>
          <p:nvPr>
            <p:ph type="title"/>
          </p:nvPr>
        </p:nvSpPr>
        <p:spPr>
          <a:xfrm>
            <a:off x="584200" y="457200"/>
            <a:ext cx="11025188" cy="433965"/>
          </a:xfrm>
        </p:spPr>
        <p:txBody>
          <a:bodyPr/>
          <a:lstStyle/>
          <a:p>
            <a:r>
              <a:rPr lang="en-US" sz="2400" kern="0" spc="-100" dirty="0">
                <a:gradFill>
                  <a:gsLst>
                    <a:gs pos="100000">
                      <a:srgbClr val="C73ECC"/>
                    </a:gs>
                    <a:gs pos="1000">
                      <a:srgbClr val="0078D4"/>
                    </a:gs>
                  </a:gsLst>
                  <a:lin ang="2700000" scaled="0"/>
                </a:gradFill>
                <a:latin typeface="Segoe UI Semibold"/>
                <a:cs typeface="+mn-cs"/>
              </a:rPr>
              <a:t>Dynamics 365 Business Central Launch Event 2023 release wave 2 |</a:t>
            </a:r>
            <a:r>
              <a:rPr lang="en-US" dirty="0"/>
              <a:t> </a:t>
            </a:r>
            <a:r>
              <a:rPr lang="en-US" sz="2400" kern="0" spc="-100" dirty="0">
                <a:gradFill>
                  <a:gsLst>
                    <a:gs pos="100000">
                      <a:srgbClr val="C73ECC"/>
                    </a:gs>
                    <a:gs pos="1000">
                      <a:srgbClr val="0078D4"/>
                    </a:gs>
                  </a:gsLst>
                  <a:lin ang="2700000" scaled="0"/>
                </a:gradFill>
                <a:latin typeface="Segoe UI Semibold"/>
                <a:cs typeface="+mn-cs"/>
                <a:hlinkClick r:id="rId3">
                  <a:extLst>
                    <a:ext uri="{A12FA001-AC4F-418D-AE19-62706E023703}">
                      <ahyp:hlinkClr xmlns:ahyp="http://schemas.microsoft.com/office/drawing/2018/hyperlinkcolor" val="tx"/>
                    </a:ext>
                  </a:extLst>
                </a:hlinkClick>
              </a:rPr>
              <a:t>aka.ms/BCLE</a:t>
            </a:r>
            <a:endParaRPr lang="en-US" sz="2400" kern="0" spc="-100" dirty="0">
              <a:gradFill>
                <a:gsLst>
                  <a:gs pos="100000">
                    <a:srgbClr val="C73ECC"/>
                  </a:gs>
                  <a:gs pos="1000">
                    <a:srgbClr val="0078D4"/>
                  </a:gs>
                </a:gsLst>
                <a:lin ang="2700000" scaled="0"/>
              </a:gradFill>
              <a:latin typeface="Segoe UI Semibold"/>
              <a:cs typeface="+mn-cs"/>
            </a:endParaRPr>
          </a:p>
        </p:txBody>
      </p:sp>
      <p:graphicFrame>
        <p:nvGraphicFramePr>
          <p:cNvPr id="7" name="Table 8">
            <a:extLst>
              <a:ext uri="{FF2B5EF4-FFF2-40B4-BE49-F238E27FC236}">
                <a16:creationId xmlns:a16="http://schemas.microsoft.com/office/drawing/2014/main" id="{D1796E3E-56D3-516F-2429-5F524F5A53C3}"/>
              </a:ext>
            </a:extLst>
          </p:cNvPr>
          <p:cNvGraphicFramePr>
            <a:graphicFrameLocks/>
          </p:cNvGraphicFramePr>
          <p:nvPr/>
        </p:nvGraphicFramePr>
        <p:xfrm>
          <a:off x="584200" y="1060124"/>
          <a:ext cx="5367338" cy="2865535"/>
        </p:xfrm>
        <a:graphic>
          <a:graphicData uri="http://schemas.openxmlformats.org/drawingml/2006/table">
            <a:tbl>
              <a:tblPr firstRow="1" bandRow="1">
                <a:tableStyleId>{16D9F66E-5EB9-4882-86FB-DCBF35E3C3E4}</a:tableStyleId>
              </a:tblPr>
              <a:tblGrid>
                <a:gridCol w="5367338">
                  <a:extLst>
                    <a:ext uri="{9D8B030D-6E8A-4147-A177-3AD203B41FA5}">
                      <a16:colId xmlns:a16="http://schemas.microsoft.com/office/drawing/2014/main" val="4291479927"/>
                    </a:ext>
                  </a:extLst>
                </a:gridCol>
              </a:tblGrid>
              <a:tr h="15739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kern="1200">
                          <a:solidFill>
                            <a:schemeClr val="accent2"/>
                          </a:solidFill>
                          <a:latin typeface="+mj-lt"/>
                          <a:ea typeface="+mn-ea"/>
                          <a:cs typeface="+mn-cs"/>
                        </a:rPr>
                        <a:t>Application and user experience</a:t>
                      </a:r>
                    </a:p>
                  </a:txBody>
                  <a:tcPr marT="36576" marB="27432"/>
                </a:tc>
                <a:extLst>
                  <a:ext uri="{0D108BD9-81ED-4DB2-BD59-A6C34878D82A}">
                    <a16:rowId xmlns:a16="http://schemas.microsoft.com/office/drawing/2014/main" val="874665989"/>
                  </a:ext>
                </a:extLst>
              </a:tr>
              <a:tr h="23815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spc="-10">
                          <a:solidFill>
                            <a:schemeClr val="tx1"/>
                          </a:solidFill>
                          <a:latin typeface="+mn-lt"/>
                        </a:rPr>
                        <a:t>What’s new: Business Central mobile apps featuring brand new barcode scanning capabilities </a:t>
                      </a:r>
                    </a:p>
                  </a:txBody>
                  <a:tcPr marT="36576" marB="27432" anchor="ctr"/>
                </a:tc>
                <a:extLst>
                  <a:ext uri="{0D108BD9-81ED-4DB2-BD59-A6C34878D82A}">
                    <a16:rowId xmlns:a16="http://schemas.microsoft.com/office/drawing/2014/main" val="2231830506"/>
                  </a:ext>
                </a:extLst>
              </a:tr>
              <a:tr h="17855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kern="1200">
                          <a:solidFill>
                            <a:schemeClr val="tx1"/>
                          </a:solidFill>
                          <a:latin typeface="+mn-lt"/>
                          <a:ea typeface="+mn-ea"/>
                          <a:cs typeface="+mn-cs"/>
                        </a:rPr>
                        <a:t>What’s new: Reservation worksheet and fulfillment suggestions</a:t>
                      </a:r>
                    </a:p>
                  </a:txBody>
                  <a:tcPr marT="36576" marB="27432" anchor="ctr"/>
                </a:tc>
                <a:extLst>
                  <a:ext uri="{0D108BD9-81ED-4DB2-BD59-A6C34878D82A}">
                    <a16:rowId xmlns:a16="http://schemas.microsoft.com/office/drawing/2014/main" val="3778235798"/>
                  </a:ext>
                </a:extLst>
              </a:tr>
              <a:tr h="178559">
                <a:tc>
                  <a:txBody>
                    <a:bodyPr/>
                    <a:lstStyle/>
                    <a:p>
                      <a:r>
                        <a:rPr lang="en-US" sz="1000">
                          <a:solidFill>
                            <a:schemeClr val="tx1"/>
                          </a:solidFill>
                          <a:latin typeface="+mn-lt"/>
                        </a:rPr>
                        <a:t>What’s new: Warehouse management</a:t>
                      </a:r>
                    </a:p>
                  </a:txBody>
                  <a:tcPr marT="36576" marB="27432" anchor="ctr"/>
                </a:tc>
                <a:extLst>
                  <a:ext uri="{0D108BD9-81ED-4DB2-BD59-A6C34878D82A}">
                    <a16:rowId xmlns:a16="http://schemas.microsoft.com/office/drawing/2014/main" val="1677340267"/>
                  </a:ext>
                </a:extLst>
              </a:tr>
              <a:tr h="178559">
                <a:tc>
                  <a:txBody>
                    <a:bodyPr/>
                    <a:lstStyle/>
                    <a:p>
                      <a:r>
                        <a:rPr lang="en-US" sz="1000">
                          <a:solidFill>
                            <a:schemeClr val="tx1"/>
                          </a:solidFill>
                          <a:latin typeface="+mn-lt"/>
                        </a:rPr>
                        <a:t>What’s new: Service management demo data</a:t>
                      </a:r>
                    </a:p>
                  </a:txBody>
                  <a:tcPr marT="36576" marB="27432" anchor="ctr"/>
                </a:tc>
                <a:extLst>
                  <a:ext uri="{0D108BD9-81ED-4DB2-BD59-A6C34878D82A}">
                    <a16:rowId xmlns:a16="http://schemas.microsoft.com/office/drawing/2014/main" val="357116132"/>
                  </a:ext>
                </a:extLst>
              </a:tr>
              <a:tr h="178559">
                <a:tc>
                  <a:txBody>
                    <a:bodyPr/>
                    <a:lstStyle/>
                    <a:p>
                      <a:r>
                        <a:rPr lang="en-US" sz="1000">
                          <a:solidFill>
                            <a:schemeClr val="tx1"/>
                          </a:solidFill>
                          <a:latin typeface="+mn-lt"/>
                        </a:rPr>
                        <a:t>What’s new: Troubleshooting Shopify integration</a:t>
                      </a:r>
                    </a:p>
                  </a:txBody>
                  <a:tcPr marT="36576" marB="27432" anchor="ctr"/>
                </a:tc>
                <a:extLst>
                  <a:ext uri="{0D108BD9-81ED-4DB2-BD59-A6C34878D82A}">
                    <a16:rowId xmlns:a16="http://schemas.microsoft.com/office/drawing/2014/main" val="2583708820"/>
                  </a:ext>
                </a:extLst>
              </a:tr>
              <a:tr h="178559">
                <a:tc>
                  <a:txBody>
                    <a:bodyPr/>
                    <a:lstStyle/>
                    <a:p>
                      <a:r>
                        <a:rPr lang="en-US" sz="1000">
                          <a:solidFill>
                            <a:schemeClr val="tx1"/>
                          </a:solidFill>
                          <a:latin typeface="+mn-lt"/>
                        </a:rPr>
                        <a:t>What’s new: Fixed and variable G/L allocations</a:t>
                      </a:r>
                    </a:p>
                  </a:txBody>
                  <a:tcPr marT="36576" marB="27432" anchor="ctr"/>
                </a:tc>
                <a:extLst>
                  <a:ext uri="{0D108BD9-81ED-4DB2-BD59-A6C34878D82A}">
                    <a16:rowId xmlns:a16="http://schemas.microsoft.com/office/drawing/2014/main" val="2713267598"/>
                  </a:ext>
                </a:extLst>
              </a:tr>
              <a:tr h="178559">
                <a:tc>
                  <a:txBody>
                    <a:bodyPr/>
                    <a:lstStyle/>
                    <a:p>
                      <a:r>
                        <a:rPr lang="en-US" sz="1000">
                          <a:solidFill>
                            <a:schemeClr val="tx1"/>
                          </a:solidFill>
                          <a:latin typeface="+mn-lt"/>
                        </a:rPr>
                        <a:t>What’s new: Cross-environment consolidations</a:t>
                      </a:r>
                    </a:p>
                  </a:txBody>
                  <a:tcPr marT="36576" marB="27432" anchor="ctr"/>
                </a:tc>
                <a:extLst>
                  <a:ext uri="{0D108BD9-81ED-4DB2-BD59-A6C34878D82A}">
                    <a16:rowId xmlns:a16="http://schemas.microsoft.com/office/drawing/2014/main" val="2818210874"/>
                  </a:ext>
                </a:extLst>
              </a:tr>
              <a:tr h="178559">
                <a:tc>
                  <a:txBody>
                    <a:bodyPr/>
                    <a:lstStyle/>
                    <a:p>
                      <a:r>
                        <a:rPr lang="en-US" sz="1000">
                          <a:solidFill>
                            <a:schemeClr val="tx1"/>
                          </a:solidFill>
                          <a:latin typeface="+mn-lt"/>
                        </a:rPr>
                        <a:t>What’s new: Cross-environment intercompany posting and approval for IC general journals</a:t>
                      </a:r>
                    </a:p>
                  </a:txBody>
                  <a:tcPr marT="36576" marB="27432" anchor="ctr"/>
                </a:tc>
                <a:extLst>
                  <a:ext uri="{0D108BD9-81ED-4DB2-BD59-A6C34878D82A}">
                    <a16:rowId xmlns:a16="http://schemas.microsoft.com/office/drawing/2014/main" val="1658208044"/>
                  </a:ext>
                </a:extLst>
              </a:tr>
              <a:tr h="178559">
                <a:tc>
                  <a:txBody>
                    <a:bodyPr/>
                    <a:lstStyle/>
                    <a:p>
                      <a:r>
                        <a:rPr lang="en-US" sz="1000">
                          <a:solidFill>
                            <a:schemeClr val="tx1"/>
                          </a:solidFill>
                          <a:latin typeface="+mn-lt"/>
                        </a:rPr>
                        <a:t>Introducing: Contoso demo tool</a:t>
                      </a:r>
                    </a:p>
                  </a:txBody>
                  <a:tcPr marT="36576" marB="27432" anchor="ctr"/>
                </a:tc>
                <a:extLst>
                  <a:ext uri="{0D108BD9-81ED-4DB2-BD59-A6C34878D82A}">
                    <a16:rowId xmlns:a16="http://schemas.microsoft.com/office/drawing/2014/main" val="1400929224"/>
                  </a:ext>
                </a:extLst>
              </a:tr>
              <a:tr h="178559">
                <a:tc>
                  <a:txBody>
                    <a:bodyPr/>
                    <a:lstStyle/>
                    <a:p>
                      <a:r>
                        <a:rPr lang="en-US" sz="1000">
                          <a:solidFill>
                            <a:schemeClr val="tx1"/>
                          </a:solidFill>
                          <a:latin typeface="+mn-lt"/>
                        </a:rPr>
                        <a:t>Introducing: Analyze data on lists and queries</a:t>
                      </a:r>
                    </a:p>
                  </a:txBody>
                  <a:tcPr marT="36576" marB="27432" anchor="ctr"/>
                </a:tc>
                <a:extLst>
                  <a:ext uri="{0D108BD9-81ED-4DB2-BD59-A6C34878D82A}">
                    <a16:rowId xmlns:a16="http://schemas.microsoft.com/office/drawing/2014/main" val="4089764957"/>
                  </a:ext>
                </a:extLst>
              </a:tr>
              <a:tr h="178559">
                <a:tc>
                  <a:txBody>
                    <a:bodyPr/>
                    <a:lstStyle/>
                    <a:p>
                      <a:r>
                        <a:rPr lang="en-US" sz="1000">
                          <a:solidFill>
                            <a:schemeClr val="tx1"/>
                          </a:solidFill>
                        </a:rPr>
                        <a:t>What’s new: Add existing table fields to pages</a:t>
                      </a:r>
                      <a:endParaRPr lang="en-US" sz="1000">
                        <a:solidFill>
                          <a:schemeClr val="tx1"/>
                        </a:solidFill>
                        <a:latin typeface="+mn-lt"/>
                      </a:endParaRPr>
                    </a:p>
                  </a:txBody>
                  <a:tcPr marT="36576" marB="27432" anchor="ctr"/>
                </a:tc>
                <a:extLst>
                  <a:ext uri="{0D108BD9-81ED-4DB2-BD59-A6C34878D82A}">
                    <a16:rowId xmlns:a16="http://schemas.microsoft.com/office/drawing/2014/main" val="3269617436"/>
                  </a:ext>
                </a:extLst>
              </a:tr>
              <a:tr h="178559">
                <a:tc>
                  <a:txBody>
                    <a:bodyPr/>
                    <a:lstStyle/>
                    <a:p>
                      <a:r>
                        <a:rPr lang="en-US" sz="1000">
                          <a:solidFill>
                            <a:schemeClr val="tx1"/>
                          </a:solidFill>
                          <a:latin typeface="+mn-lt"/>
                        </a:rPr>
                        <a:t>What’s new: Productivity features in the web client</a:t>
                      </a:r>
                    </a:p>
                  </a:txBody>
                  <a:tcPr marT="36576" marB="27432" anchor="ctr"/>
                </a:tc>
                <a:extLst>
                  <a:ext uri="{0D108BD9-81ED-4DB2-BD59-A6C34878D82A}">
                    <a16:rowId xmlns:a16="http://schemas.microsoft.com/office/drawing/2014/main" val="4165025570"/>
                  </a:ext>
                </a:extLst>
              </a:tr>
            </a:tbl>
          </a:graphicData>
        </a:graphic>
      </p:graphicFrame>
      <p:graphicFrame>
        <p:nvGraphicFramePr>
          <p:cNvPr id="10" name="Table 9">
            <a:extLst>
              <a:ext uri="{FF2B5EF4-FFF2-40B4-BE49-F238E27FC236}">
                <a16:creationId xmlns:a16="http://schemas.microsoft.com/office/drawing/2014/main" id="{303F60B8-4617-DCCA-966F-7271A1E88F62}"/>
              </a:ext>
            </a:extLst>
          </p:cNvPr>
          <p:cNvGraphicFramePr>
            <a:graphicFrameLocks/>
          </p:cNvGraphicFramePr>
          <p:nvPr/>
        </p:nvGraphicFramePr>
        <p:xfrm>
          <a:off x="584200" y="4231010"/>
          <a:ext cx="5367528" cy="932688"/>
        </p:xfrm>
        <a:graphic>
          <a:graphicData uri="http://schemas.openxmlformats.org/drawingml/2006/table">
            <a:tbl>
              <a:tblPr firstRow="1" bandRow="1">
                <a:tableStyleId>{16D9F66E-5EB9-4882-86FB-DCBF35E3C3E4}</a:tableStyleId>
              </a:tblPr>
              <a:tblGrid>
                <a:gridCol w="5367528">
                  <a:extLst>
                    <a:ext uri="{9D8B030D-6E8A-4147-A177-3AD203B41FA5}">
                      <a16:colId xmlns:a16="http://schemas.microsoft.com/office/drawing/2014/main" val="4291479927"/>
                    </a:ext>
                  </a:extLst>
                </a:gridCol>
              </a:tblGrid>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kern="1200">
                          <a:solidFill>
                            <a:schemeClr val="accent2"/>
                          </a:solidFill>
                          <a:latin typeface="+mj-lt"/>
                          <a:ea typeface="+mn-ea"/>
                          <a:cs typeface="+mn-cs"/>
                        </a:rPr>
                        <a:t>Copilot and AI innovation—to be released on Nov 6</a:t>
                      </a:r>
                    </a:p>
                  </a:txBody>
                  <a:tcPr marT="36576" marB="36576"/>
                </a:tc>
                <a:extLst>
                  <a:ext uri="{0D108BD9-81ED-4DB2-BD59-A6C34878D82A}">
                    <a16:rowId xmlns:a16="http://schemas.microsoft.com/office/drawing/2014/main" val="874665989"/>
                  </a:ext>
                </a:extLst>
              </a:tr>
              <a:tr h="0">
                <a:tc>
                  <a:txBody>
                    <a:bodyPr/>
                    <a:lstStyle/>
                    <a:p>
                      <a:r>
                        <a:rPr lang="en-US" sz="1000">
                          <a:solidFill>
                            <a:schemeClr val="tx1"/>
                          </a:solidFill>
                          <a:latin typeface="+mn-lt"/>
                        </a:rPr>
                        <a:t>Introducing: Marketing text suggestions</a:t>
                      </a:r>
                    </a:p>
                  </a:txBody>
                  <a:tcPr marT="36576" marB="36576" anchor="ctr"/>
                </a:tc>
                <a:extLst>
                  <a:ext uri="{0D108BD9-81ED-4DB2-BD59-A6C34878D82A}">
                    <a16:rowId xmlns:a16="http://schemas.microsoft.com/office/drawing/2014/main" val="2851299321"/>
                  </a:ext>
                </a:extLst>
              </a:tr>
              <a:tr h="0">
                <a:tc>
                  <a:txBody>
                    <a:bodyPr/>
                    <a:lstStyle/>
                    <a:p>
                      <a:r>
                        <a:rPr lang="en-US" sz="1000">
                          <a:solidFill>
                            <a:schemeClr val="tx1"/>
                          </a:solidFill>
                          <a:latin typeface="+mn-lt"/>
                        </a:rPr>
                        <a:t>Introducing: Bank account reconciliation assistance</a:t>
                      </a:r>
                    </a:p>
                  </a:txBody>
                  <a:tcPr marT="36576" marB="36576" anchor="ctr"/>
                </a:tc>
                <a:extLst>
                  <a:ext uri="{0D108BD9-81ED-4DB2-BD59-A6C34878D82A}">
                    <a16:rowId xmlns:a16="http://schemas.microsoft.com/office/drawing/2014/main" val="2281898070"/>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n-lt"/>
                        </a:rPr>
                        <a:t>What’s new: Designing and developing generative AI experiences for your extensions</a:t>
                      </a:r>
                    </a:p>
                  </a:txBody>
                  <a:tcPr marT="36576" marB="36576" anchor="ctr"/>
                </a:tc>
                <a:extLst>
                  <a:ext uri="{0D108BD9-81ED-4DB2-BD59-A6C34878D82A}">
                    <a16:rowId xmlns:a16="http://schemas.microsoft.com/office/drawing/2014/main" val="1225579100"/>
                  </a:ext>
                </a:extLst>
              </a:tr>
            </a:tbl>
          </a:graphicData>
        </a:graphic>
      </p:graphicFrame>
      <p:graphicFrame>
        <p:nvGraphicFramePr>
          <p:cNvPr id="9" name="Table 8">
            <a:extLst>
              <a:ext uri="{FF2B5EF4-FFF2-40B4-BE49-F238E27FC236}">
                <a16:creationId xmlns:a16="http://schemas.microsoft.com/office/drawing/2014/main" id="{FDBDC077-44DB-E6E8-D3F9-F330EF16F5A3}"/>
              </a:ext>
            </a:extLst>
          </p:cNvPr>
          <p:cNvGraphicFramePr>
            <a:graphicFrameLocks/>
          </p:cNvGraphicFramePr>
          <p:nvPr/>
        </p:nvGraphicFramePr>
        <p:xfrm>
          <a:off x="584200" y="5338399"/>
          <a:ext cx="5367528" cy="932688"/>
        </p:xfrm>
        <a:graphic>
          <a:graphicData uri="http://schemas.openxmlformats.org/drawingml/2006/table">
            <a:tbl>
              <a:tblPr firstRow="1" bandRow="1">
                <a:tableStyleId>{16D9F66E-5EB9-4882-86FB-DCBF35E3C3E4}</a:tableStyleId>
              </a:tblPr>
              <a:tblGrid>
                <a:gridCol w="5367528">
                  <a:extLst>
                    <a:ext uri="{9D8B030D-6E8A-4147-A177-3AD203B41FA5}">
                      <a16:colId xmlns:a16="http://schemas.microsoft.com/office/drawing/2014/main" val="4291479927"/>
                    </a:ext>
                  </a:extLst>
                </a:gridCol>
              </a:tblGrid>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kern="1200">
                          <a:solidFill>
                            <a:schemeClr val="accent2"/>
                          </a:solidFill>
                          <a:latin typeface="+mj-lt"/>
                          <a:ea typeface="+mn-ea"/>
                          <a:cs typeface="+mn-cs"/>
                        </a:rPr>
                        <a:t>Power Platform</a:t>
                      </a:r>
                    </a:p>
                  </a:txBody>
                  <a:tcPr marT="36576" marB="36576"/>
                </a:tc>
                <a:extLst>
                  <a:ext uri="{0D108BD9-81ED-4DB2-BD59-A6C34878D82A}">
                    <a16:rowId xmlns:a16="http://schemas.microsoft.com/office/drawing/2014/main" val="874665989"/>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n-lt"/>
                        </a:rPr>
                        <a:t>What’s new: Business Central integration with Power Platform</a:t>
                      </a:r>
                    </a:p>
                  </a:txBody>
                  <a:tcPr marT="36576" marB="36576" anchor="ctr"/>
                </a:tc>
                <a:extLst>
                  <a:ext uri="{0D108BD9-81ED-4DB2-BD59-A6C34878D82A}">
                    <a16:rowId xmlns:a16="http://schemas.microsoft.com/office/drawing/2014/main" val="3531478477"/>
                  </a:ext>
                </a:extLst>
              </a:tr>
              <a:tr h="0">
                <a:tc>
                  <a:txBody>
                    <a:bodyPr/>
                    <a:lstStyle/>
                    <a:p>
                      <a:r>
                        <a:rPr lang="en-US" sz="1000">
                          <a:solidFill>
                            <a:schemeClr val="tx1"/>
                          </a:solidFill>
                          <a:latin typeface="+mn-lt"/>
                        </a:rPr>
                        <a:t>What’s new: Dataverse &amp; Dynamics 365 app integration—Part 1</a:t>
                      </a:r>
                    </a:p>
                  </a:txBody>
                  <a:tcPr marT="36576" marB="36576" anchor="ctr"/>
                </a:tc>
                <a:extLst>
                  <a:ext uri="{0D108BD9-81ED-4DB2-BD59-A6C34878D82A}">
                    <a16:rowId xmlns:a16="http://schemas.microsoft.com/office/drawing/2014/main" val="617717004"/>
                  </a:ext>
                </a:extLst>
              </a:tr>
              <a:tr h="0">
                <a:tc>
                  <a:txBody>
                    <a:bodyPr/>
                    <a:lstStyle/>
                    <a:p>
                      <a:r>
                        <a:rPr lang="en-US" sz="1000">
                          <a:solidFill>
                            <a:schemeClr val="tx1"/>
                          </a:solidFill>
                          <a:latin typeface="+mn-lt"/>
                        </a:rPr>
                        <a:t>What’s new: Dataverse &amp; Dynamics 365 app integration—Part 2</a:t>
                      </a:r>
                    </a:p>
                  </a:txBody>
                  <a:tcPr marT="36576" marB="36576" anchor="ctr"/>
                </a:tc>
                <a:extLst>
                  <a:ext uri="{0D108BD9-81ED-4DB2-BD59-A6C34878D82A}">
                    <a16:rowId xmlns:a16="http://schemas.microsoft.com/office/drawing/2014/main" val="885576551"/>
                  </a:ext>
                </a:extLst>
              </a:tr>
            </a:tbl>
          </a:graphicData>
        </a:graphic>
      </p:graphicFrame>
      <p:graphicFrame>
        <p:nvGraphicFramePr>
          <p:cNvPr id="6" name="Table 5">
            <a:extLst>
              <a:ext uri="{FF2B5EF4-FFF2-40B4-BE49-F238E27FC236}">
                <a16:creationId xmlns:a16="http://schemas.microsoft.com/office/drawing/2014/main" id="{9732BB5B-E7C5-C03E-7F97-2397A8CB8FE2}"/>
              </a:ext>
            </a:extLst>
          </p:cNvPr>
          <p:cNvGraphicFramePr>
            <a:graphicFrameLocks/>
          </p:cNvGraphicFramePr>
          <p:nvPr/>
        </p:nvGraphicFramePr>
        <p:xfrm>
          <a:off x="6242050" y="1060125"/>
          <a:ext cx="5365750" cy="1609344"/>
        </p:xfrm>
        <a:graphic>
          <a:graphicData uri="http://schemas.openxmlformats.org/drawingml/2006/table">
            <a:tbl>
              <a:tblPr firstRow="1" bandRow="1">
                <a:tableStyleId>{16D9F66E-5EB9-4882-86FB-DCBF35E3C3E4}</a:tableStyleId>
              </a:tblPr>
              <a:tblGrid>
                <a:gridCol w="5365750">
                  <a:extLst>
                    <a:ext uri="{9D8B030D-6E8A-4147-A177-3AD203B41FA5}">
                      <a16:colId xmlns:a16="http://schemas.microsoft.com/office/drawing/2014/main" val="4291479927"/>
                    </a:ext>
                  </a:extLst>
                </a:gridCol>
              </a:tblGrid>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kern="1200">
                          <a:solidFill>
                            <a:schemeClr val="accent2"/>
                          </a:solidFill>
                          <a:latin typeface="+mj-lt"/>
                          <a:ea typeface="+mn-ea"/>
                          <a:cs typeface="+mn-cs"/>
                        </a:rPr>
                        <a:t>Country, regional and legislation</a:t>
                      </a:r>
                    </a:p>
                  </a:txBody>
                  <a:tcPr marT="36576" marB="36576"/>
                </a:tc>
                <a:extLst>
                  <a:ext uri="{0D108BD9-81ED-4DB2-BD59-A6C34878D82A}">
                    <a16:rowId xmlns:a16="http://schemas.microsoft.com/office/drawing/2014/main" val="874665989"/>
                  </a:ext>
                </a:extLst>
              </a:tr>
              <a:tr h="0">
                <a:tc>
                  <a:txBody>
                    <a:bodyPr/>
                    <a:lstStyle/>
                    <a:p>
                      <a:r>
                        <a:rPr lang="en-US" sz="1000">
                          <a:solidFill>
                            <a:schemeClr val="tx1"/>
                          </a:solidFill>
                          <a:latin typeface="+mn-lt"/>
                        </a:rPr>
                        <a:t>What’s new: Legislation and localization</a:t>
                      </a:r>
                    </a:p>
                  </a:txBody>
                  <a:tcPr marT="36576" marB="36576" anchor="ctr"/>
                </a:tc>
                <a:extLst>
                  <a:ext uri="{0D108BD9-81ED-4DB2-BD59-A6C34878D82A}">
                    <a16:rowId xmlns:a16="http://schemas.microsoft.com/office/drawing/2014/main" val="2114606738"/>
                  </a:ext>
                </a:extLst>
              </a:tr>
              <a:tr h="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kern="1200">
                          <a:solidFill>
                            <a:schemeClr val="tx1"/>
                          </a:solidFill>
                          <a:latin typeface="+mn-lt"/>
                          <a:ea typeface="+mn-ea"/>
                          <a:cs typeface="+mn-cs"/>
                        </a:rPr>
                        <a:t>What’s new: The Danish bookkeeping act</a:t>
                      </a:r>
                      <a:endParaRPr lang="en-US" sz="1000">
                        <a:solidFill>
                          <a:schemeClr val="tx1"/>
                        </a:solidFill>
                        <a:latin typeface="+mn-lt"/>
                      </a:endParaRPr>
                    </a:p>
                  </a:txBody>
                  <a:tcPr marT="36576" marB="36576" anchor="ctr"/>
                </a:tc>
                <a:extLst>
                  <a:ext uri="{0D108BD9-81ED-4DB2-BD59-A6C34878D82A}">
                    <a16:rowId xmlns:a16="http://schemas.microsoft.com/office/drawing/2014/main" val="3804167909"/>
                  </a:ext>
                </a:extLst>
              </a:tr>
              <a:tr h="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kern="1200">
                          <a:solidFill>
                            <a:schemeClr val="tx1"/>
                          </a:solidFill>
                          <a:latin typeface="+mn-lt"/>
                          <a:ea typeface="+mn-ea"/>
                          <a:cs typeface="+mn-cs"/>
                        </a:rPr>
                        <a:t>What’s new: Using enforced digital vouchers</a:t>
                      </a:r>
                      <a:endParaRPr lang="en-US" sz="1000">
                        <a:solidFill>
                          <a:schemeClr val="tx1"/>
                        </a:solidFill>
                        <a:latin typeface="+mn-lt"/>
                      </a:endParaRPr>
                    </a:p>
                  </a:txBody>
                  <a:tcPr marT="36576" marB="36576" anchor="ctr"/>
                </a:tc>
                <a:extLst>
                  <a:ext uri="{0D108BD9-81ED-4DB2-BD59-A6C34878D82A}">
                    <a16:rowId xmlns:a16="http://schemas.microsoft.com/office/drawing/2014/main" val="3936982159"/>
                  </a:ext>
                </a:extLst>
              </a:tr>
              <a:tr h="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a:solidFill>
                            <a:schemeClr val="tx1"/>
                          </a:solidFill>
                          <a:latin typeface="+mn-lt"/>
                        </a:rPr>
                        <a:t>What’s new: E-invoicing</a:t>
                      </a:r>
                    </a:p>
                  </a:txBody>
                  <a:tcPr marT="36576" marB="36576" anchor="ctr"/>
                </a:tc>
                <a:extLst>
                  <a:ext uri="{0D108BD9-81ED-4DB2-BD59-A6C34878D82A}">
                    <a16:rowId xmlns:a16="http://schemas.microsoft.com/office/drawing/2014/main" val="2231830506"/>
                  </a:ext>
                </a:extLst>
              </a:tr>
              <a:tr h="0">
                <a:tc>
                  <a:txBody>
                    <a:bodyPr/>
                    <a:lstStyle/>
                    <a:p>
                      <a:r>
                        <a:rPr lang="en-US" sz="1000">
                          <a:solidFill>
                            <a:schemeClr val="tx1"/>
                          </a:solidFill>
                          <a:latin typeface="+mn-lt"/>
                        </a:rPr>
                        <a:t>What’s new: VAT Date</a:t>
                      </a:r>
                    </a:p>
                  </a:txBody>
                  <a:tcPr marT="36576" marB="36576" anchor="ctr"/>
                </a:tc>
                <a:extLst>
                  <a:ext uri="{0D108BD9-81ED-4DB2-BD59-A6C34878D82A}">
                    <a16:rowId xmlns:a16="http://schemas.microsoft.com/office/drawing/2014/main" val="1295158729"/>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n-lt"/>
                        </a:rPr>
                        <a:t>Introducing: Payment times analysis</a:t>
                      </a:r>
                    </a:p>
                  </a:txBody>
                  <a:tcPr marT="36576" marB="36576" anchor="ctr"/>
                </a:tc>
                <a:extLst>
                  <a:ext uri="{0D108BD9-81ED-4DB2-BD59-A6C34878D82A}">
                    <a16:rowId xmlns:a16="http://schemas.microsoft.com/office/drawing/2014/main" val="1053686436"/>
                  </a:ext>
                </a:extLst>
              </a:tr>
            </a:tbl>
          </a:graphicData>
        </a:graphic>
      </p:graphicFrame>
      <p:graphicFrame>
        <p:nvGraphicFramePr>
          <p:cNvPr id="8" name="Table 7">
            <a:extLst>
              <a:ext uri="{FF2B5EF4-FFF2-40B4-BE49-F238E27FC236}">
                <a16:creationId xmlns:a16="http://schemas.microsoft.com/office/drawing/2014/main" id="{0313BE84-881B-72EF-A58C-443B1DDB8955}"/>
              </a:ext>
            </a:extLst>
          </p:cNvPr>
          <p:cNvGraphicFramePr>
            <a:graphicFrameLocks/>
          </p:cNvGraphicFramePr>
          <p:nvPr/>
        </p:nvGraphicFramePr>
        <p:xfrm>
          <a:off x="6242050" y="2875509"/>
          <a:ext cx="5367528" cy="1609344"/>
        </p:xfrm>
        <a:graphic>
          <a:graphicData uri="http://schemas.openxmlformats.org/drawingml/2006/table">
            <a:tbl>
              <a:tblPr firstRow="1" bandRow="1">
                <a:tableStyleId>{16D9F66E-5EB9-4882-86FB-DCBF35E3C3E4}</a:tableStyleId>
              </a:tblPr>
              <a:tblGrid>
                <a:gridCol w="5367528">
                  <a:extLst>
                    <a:ext uri="{9D8B030D-6E8A-4147-A177-3AD203B41FA5}">
                      <a16:colId xmlns:a16="http://schemas.microsoft.com/office/drawing/2014/main" val="4291479927"/>
                    </a:ext>
                  </a:extLst>
                </a:gridCol>
              </a:tblGrid>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kern="1200">
                          <a:solidFill>
                            <a:schemeClr val="accent2"/>
                          </a:solidFill>
                          <a:latin typeface="+mj-lt"/>
                          <a:ea typeface="+mn-ea"/>
                          <a:cs typeface="+mn-cs"/>
                        </a:rPr>
                        <a:t>Service and platform</a:t>
                      </a:r>
                    </a:p>
                  </a:txBody>
                  <a:tcPr marT="36576" marB="36576"/>
                </a:tc>
                <a:extLst>
                  <a:ext uri="{0D108BD9-81ED-4DB2-BD59-A6C34878D82A}">
                    <a16:rowId xmlns:a16="http://schemas.microsoft.com/office/drawing/2014/main" val="874665989"/>
                  </a:ext>
                </a:extLst>
              </a:tr>
              <a:tr h="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a:solidFill>
                            <a:schemeClr val="tx1"/>
                          </a:solidFill>
                          <a:latin typeface="+mn-lt"/>
                        </a:rPr>
                        <a:t>What’s new: Telemetry</a:t>
                      </a:r>
                    </a:p>
                  </a:txBody>
                  <a:tcPr marT="36576" marB="36576" anchor="ctr"/>
                </a:tc>
                <a:extLst>
                  <a:ext uri="{0D108BD9-81ED-4DB2-BD59-A6C34878D82A}">
                    <a16:rowId xmlns:a16="http://schemas.microsoft.com/office/drawing/2014/main" val="3936982159"/>
                  </a:ext>
                </a:extLst>
              </a:tr>
              <a:tr h="0">
                <a:tc>
                  <a:txBody>
                    <a:bodyPr/>
                    <a:lstStyle/>
                    <a:p>
                      <a:r>
                        <a:rPr lang="en-US" sz="1000">
                          <a:solidFill>
                            <a:schemeClr val="tx1"/>
                          </a:solidFill>
                          <a:latin typeface="+mn-lt"/>
                        </a:rPr>
                        <a:t>What’s new: Server and database—a faster runtime</a:t>
                      </a:r>
                    </a:p>
                  </a:txBody>
                  <a:tcPr marT="36576" marB="36576" anchor="ctr"/>
                </a:tc>
                <a:extLst>
                  <a:ext uri="{0D108BD9-81ED-4DB2-BD59-A6C34878D82A}">
                    <a16:rowId xmlns:a16="http://schemas.microsoft.com/office/drawing/2014/main" val="2851299321"/>
                  </a:ext>
                </a:extLst>
              </a:tr>
              <a:tr h="0">
                <a:tc>
                  <a:txBody>
                    <a:bodyPr/>
                    <a:lstStyle/>
                    <a:p>
                      <a:r>
                        <a:rPr lang="en-US" sz="1000">
                          <a:solidFill>
                            <a:schemeClr val="tx1"/>
                          </a:solidFill>
                          <a:latin typeface="+mn-lt"/>
                        </a:rPr>
                        <a:t>What’s new: Server and database—a faster data stack</a:t>
                      </a:r>
                    </a:p>
                  </a:txBody>
                  <a:tcPr marT="36576" marB="36576" anchor="ctr"/>
                </a:tc>
                <a:extLst>
                  <a:ext uri="{0D108BD9-81ED-4DB2-BD59-A6C34878D82A}">
                    <a16:rowId xmlns:a16="http://schemas.microsoft.com/office/drawing/2014/main" val="3387351551"/>
                  </a:ext>
                </a:extLst>
              </a:tr>
              <a:tr h="0">
                <a:tc>
                  <a:txBody>
                    <a:bodyPr/>
                    <a:lstStyle/>
                    <a:p>
                      <a:r>
                        <a:rPr lang="en-US" sz="1000">
                          <a:solidFill>
                            <a:schemeClr val="tx1"/>
                          </a:solidFill>
                          <a:latin typeface="+mn-lt"/>
                        </a:rPr>
                        <a:t>What’s new: Server and database—more stable web services</a:t>
                      </a:r>
                    </a:p>
                  </a:txBody>
                  <a:tcPr marT="36576" marB="36576" anchor="ctr"/>
                </a:tc>
                <a:extLst>
                  <a:ext uri="{0D108BD9-81ED-4DB2-BD59-A6C34878D82A}">
                    <a16:rowId xmlns:a16="http://schemas.microsoft.com/office/drawing/2014/main" val="1855396691"/>
                  </a:ext>
                </a:extLst>
              </a:tr>
              <a:tr h="0">
                <a:tc>
                  <a:txBody>
                    <a:bodyPr/>
                    <a:lstStyle/>
                    <a:p>
                      <a:r>
                        <a:rPr lang="en-US" sz="1000">
                          <a:solidFill>
                            <a:schemeClr val="tx1"/>
                          </a:solidFill>
                          <a:latin typeface="+mn-lt"/>
                        </a:rPr>
                        <a:t>What’s new: Server and database—new reporting capabilities</a:t>
                      </a:r>
                    </a:p>
                  </a:txBody>
                  <a:tcPr marT="36576" marB="36576" anchor="ctr"/>
                </a:tc>
                <a:extLst>
                  <a:ext uri="{0D108BD9-81ED-4DB2-BD59-A6C34878D82A}">
                    <a16:rowId xmlns:a16="http://schemas.microsoft.com/office/drawing/2014/main" val="2774677670"/>
                  </a:ext>
                </a:extLst>
              </a:tr>
              <a:tr h="0">
                <a:tc>
                  <a:txBody>
                    <a:bodyPr/>
                    <a:lstStyle/>
                    <a:p>
                      <a:r>
                        <a:rPr lang="en-US" sz="1000">
                          <a:solidFill>
                            <a:schemeClr val="tx1"/>
                          </a:solidFill>
                          <a:latin typeface="+mn-lt"/>
                        </a:rPr>
                        <a:t>What’s new: Resource governance for Business Central online</a:t>
                      </a:r>
                    </a:p>
                  </a:txBody>
                  <a:tcPr marT="36576" marB="36576" anchor="ctr"/>
                </a:tc>
                <a:extLst>
                  <a:ext uri="{0D108BD9-81ED-4DB2-BD59-A6C34878D82A}">
                    <a16:rowId xmlns:a16="http://schemas.microsoft.com/office/drawing/2014/main" val="649450010"/>
                  </a:ext>
                </a:extLst>
              </a:tr>
            </a:tbl>
          </a:graphicData>
        </a:graphic>
      </p:graphicFrame>
      <p:graphicFrame>
        <p:nvGraphicFramePr>
          <p:cNvPr id="11" name="Table 10">
            <a:extLst>
              <a:ext uri="{FF2B5EF4-FFF2-40B4-BE49-F238E27FC236}">
                <a16:creationId xmlns:a16="http://schemas.microsoft.com/office/drawing/2014/main" id="{AAA33179-1C31-A0C1-4624-EA0A0A1F12A2}"/>
              </a:ext>
            </a:extLst>
          </p:cNvPr>
          <p:cNvGraphicFramePr>
            <a:graphicFrameLocks/>
          </p:cNvGraphicFramePr>
          <p:nvPr/>
        </p:nvGraphicFramePr>
        <p:xfrm>
          <a:off x="6242050" y="4690893"/>
          <a:ext cx="5367528" cy="1580196"/>
        </p:xfrm>
        <a:graphic>
          <a:graphicData uri="http://schemas.openxmlformats.org/drawingml/2006/table">
            <a:tbl>
              <a:tblPr firstRow="1" bandRow="1">
                <a:tableStyleId>{16D9F66E-5EB9-4882-86FB-DCBF35E3C3E4}</a:tableStyleId>
              </a:tblPr>
              <a:tblGrid>
                <a:gridCol w="5367528">
                  <a:extLst>
                    <a:ext uri="{9D8B030D-6E8A-4147-A177-3AD203B41FA5}">
                      <a16:colId xmlns:a16="http://schemas.microsoft.com/office/drawing/2014/main" val="4291479927"/>
                    </a:ext>
                  </a:extLst>
                </a:gridCol>
              </a:tblGrid>
              <a:tr h="29237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kern="1200">
                          <a:solidFill>
                            <a:schemeClr val="accent2"/>
                          </a:solidFill>
                          <a:latin typeface="+mj-lt"/>
                          <a:ea typeface="+mn-ea"/>
                          <a:cs typeface="+mn-cs"/>
                        </a:rPr>
                        <a:t>Development and onboarding</a:t>
                      </a:r>
                    </a:p>
                  </a:txBody>
                  <a:tcPr marT="36576" marB="36576"/>
                </a:tc>
                <a:extLst>
                  <a:ext uri="{0D108BD9-81ED-4DB2-BD59-A6C34878D82A}">
                    <a16:rowId xmlns:a16="http://schemas.microsoft.com/office/drawing/2014/main" val="874665989"/>
                  </a:ext>
                </a:extLst>
              </a:tr>
              <a:tr h="2575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rtl="0" eaLnBrk="1" fontAlgn="auto" latinLnBrk="0" hangingPunct="1">
                        <a:lnSpc>
                          <a:spcPct val="100000"/>
                        </a:lnSpc>
                        <a:spcBef>
                          <a:spcPts val="0"/>
                        </a:spcBef>
                        <a:spcAft>
                          <a:spcPts val="0"/>
                        </a:spcAft>
                        <a:buClrTx/>
                        <a:buSzTx/>
                        <a:buFontTx/>
                        <a:buNone/>
                      </a:pPr>
                      <a:r>
                        <a:rPr lang="en-US" sz="1000" kern="1200">
                          <a:solidFill>
                            <a:schemeClr val="tx1"/>
                          </a:solidFill>
                          <a:latin typeface="+mn-lt"/>
                          <a:ea typeface="+mn-ea"/>
                          <a:cs typeface="+mn-cs"/>
                        </a:rPr>
                        <a:t>What’s new: Developer tools</a:t>
                      </a:r>
                      <a:endParaRPr lang="en-US">
                        <a:solidFill>
                          <a:schemeClr val="tx1"/>
                        </a:solidFill>
                      </a:endParaRPr>
                    </a:p>
                  </a:txBody>
                  <a:tcPr marT="36576" marB="36576" anchor="ctr"/>
                </a:tc>
                <a:extLst>
                  <a:ext uri="{0D108BD9-81ED-4DB2-BD59-A6C34878D82A}">
                    <a16:rowId xmlns:a16="http://schemas.microsoft.com/office/drawing/2014/main" val="3936982159"/>
                  </a:ext>
                </a:extLst>
              </a:tr>
              <a:tr h="257565">
                <a:tc>
                  <a:txBody>
                    <a:bodyPr/>
                    <a:lstStyle/>
                    <a:p>
                      <a:r>
                        <a:rPr lang="en-US" sz="1000">
                          <a:solidFill>
                            <a:schemeClr val="tx1"/>
                          </a:solidFill>
                          <a:latin typeface="+mn-lt"/>
                        </a:rPr>
                        <a:t>What’ new: AL-Go for GitHub</a:t>
                      </a:r>
                    </a:p>
                  </a:txBody>
                  <a:tcPr marT="36576" marB="36576" anchor="ctr"/>
                </a:tc>
                <a:extLst>
                  <a:ext uri="{0D108BD9-81ED-4DB2-BD59-A6C34878D82A}">
                    <a16:rowId xmlns:a16="http://schemas.microsoft.com/office/drawing/2014/main" val="1541857503"/>
                  </a:ext>
                </a:extLst>
              </a:tr>
              <a:tr h="257565">
                <a:tc>
                  <a:txBody>
                    <a:bodyPr/>
                    <a:lstStyle/>
                    <a:p>
                      <a:r>
                        <a:rPr lang="en-US" sz="1000">
                          <a:solidFill>
                            <a:schemeClr val="tx1"/>
                          </a:solidFill>
                          <a:latin typeface="+mn-lt"/>
                        </a:rPr>
                        <a:t>What’s new : Power BI and reporting (for developers)</a:t>
                      </a:r>
                    </a:p>
                  </a:txBody>
                  <a:tcPr marT="36576" marB="36576" anchor="ctr"/>
                </a:tc>
                <a:extLst>
                  <a:ext uri="{0D108BD9-81ED-4DB2-BD59-A6C34878D82A}">
                    <a16:rowId xmlns:a16="http://schemas.microsoft.com/office/drawing/2014/main" val="15418890"/>
                  </a:ext>
                </a:extLst>
              </a:tr>
              <a:tr h="25756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solidFill>
                            <a:schemeClr val="tx1"/>
                          </a:solidFill>
                        </a:rPr>
                        <a:t>What’s new: Creating customer-centric onboarding experiences</a:t>
                      </a:r>
                    </a:p>
                  </a:txBody>
                  <a:tcPr marT="36576" marB="36576" anchor="ctr"/>
                </a:tc>
                <a:extLst>
                  <a:ext uri="{0D108BD9-81ED-4DB2-BD59-A6C34878D82A}">
                    <a16:rowId xmlns:a16="http://schemas.microsoft.com/office/drawing/2014/main" val="1350264583"/>
                  </a:ext>
                </a:extLst>
              </a:tr>
              <a:tr h="25756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solidFill>
                            <a:schemeClr val="tx1"/>
                          </a:solidFill>
                        </a:rPr>
                        <a:t>What’s new: Performance testing before go-live with Performance Toolkit</a:t>
                      </a:r>
                    </a:p>
                  </a:txBody>
                  <a:tcPr marT="36576" marB="36576" anchor="ctr"/>
                </a:tc>
                <a:extLst>
                  <a:ext uri="{0D108BD9-81ED-4DB2-BD59-A6C34878D82A}">
                    <a16:rowId xmlns:a16="http://schemas.microsoft.com/office/drawing/2014/main" val="9115133"/>
                  </a:ext>
                </a:extLst>
              </a:tr>
            </a:tbl>
          </a:graphicData>
        </a:graphic>
      </p:graphicFrame>
      <p:sp>
        <p:nvSpPr>
          <p:cNvPr id="2" name="Rectangle 1">
            <a:extLst>
              <a:ext uri="{FF2B5EF4-FFF2-40B4-BE49-F238E27FC236}">
                <a16:creationId xmlns:a16="http://schemas.microsoft.com/office/drawing/2014/main" id="{8A109C98-D7C1-80F7-1B09-4E775C2D6AD0}"/>
              </a:ext>
            </a:extLst>
          </p:cNvPr>
          <p:cNvSpPr/>
          <p:nvPr/>
        </p:nvSpPr>
        <p:spPr bwMode="auto">
          <a:xfrm>
            <a:off x="582421" y="3253946"/>
            <a:ext cx="2774497" cy="483295"/>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LID4096" sz="2000" err="1">
              <a:solidFill>
                <a:srgbClr val="FFFFFF"/>
              </a:solidFill>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FC937D7E-4F9F-6620-7F96-D91273C70744}"/>
              </a:ext>
            </a:extLst>
          </p:cNvPr>
          <p:cNvSpPr/>
          <p:nvPr/>
        </p:nvSpPr>
        <p:spPr bwMode="auto">
          <a:xfrm>
            <a:off x="6240274" y="5480992"/>
            <a:ext cx="3163218" cy="316884"/>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LID4096" sz="2000"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82334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1.25E-6 3.33333E-6 L 1.25E-6 0.04606 " pathEditMode="relative" rAng="0" ptsTypes="AA">
                                      <p:cBhvr>
                                        <p:cTn id="9" dur="500" spd="-100000" fill="hold"/>
                                        <p:tgtEl>
                                          <p:spTgt spid="7"/>
                                        </p:tgtEl>
                                        <p:attrNameLst>
                                          <p:attrName>ppt_x</p:attrName>
                                          <p:attrName>ppt_y</p:attrName>
                                        </p:attrNameLst>
                                      </p:cBhvr>
                                      <p:rCtr x="0" y="2292"/>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1.25E-6 -4.07407E-6 L -1.25E-6 0.04607 " pathEditMode="relative" rAng="0" ptsTypes="AA">
                                      <p:cBhvr>
                                        <p:cTn id="14" dur="500" spd="-100000" fill="hold"/>
                                        <p:tgtEl>
                                          <p:spTgt spid="8"/>
                                        </p:tgtEl>
                                        <p:attrNameLst>
                                          <p:attrName>ppt_x</p:attrName>
                                          <p:attrName>ppt_y</p:attrName>
                                        </p:attrNameLst>
                                      </p:cBhvr>
                                      <p:rCtr x="0" y="2292"/>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nodeType="withEffect">
                                  <p:stCondLst>
                                    <p:cond delay="0"/>
                                  </p:stCondLst>
                                  <p:childTnLst>
                                    <p:animMotion origin="layout" path="M 1.25E-6 -3.7037E-6 L 1.25E-6 0.04607 " pathEditMode="relative" rAng="0" ptsTypes="AA">
                                      <p:cBhvr>
                                        <p:cTn id="19" dur="500" spd="-100000" fill="hold"/>
                                        <p:tgtEl>
                                          <p:spTgt spid="10"/>
                                        </p:tgtEl>
                                        <p:attrNameLst>
                                          <p:attrName>ppt_x</p:attrName>
                                          <p:attrName>ppt_y</p:attrName>
                                        </p:attrNameLst>
                                      </p:cBhvr>
                                      <p:rCtr x="0" y="2292"/>
                                    </p:animMotion>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nodeType="withEffect">
                                  <p:stCondLst>
                                    <p:cond delay="0"/>
                                  </p:stCondLst>
                                  <p:childTnLst>
                                    <p:animMotion origin="layout" path="M -1.25E-6 -7.40741E-7 L -1.25E-6 0.04607 " pathEditMode="relative" rAng="0" ptsTypes="AA">
                                      <p:cBhvr>
                                        <p:cTn id="24" dur="500" spd="-100000" fill="hold"/>
                                        <p:tgtEl>
                                          <p:spTgt spid="6"/>
                                        </p:tgtEl>
                                        <p:attrNameLst>
                                          <p:attrName>ppt_x</p:attrName>
                                          <p:attrName>ppt_y</p:attrName>
                                        </p:attrNameLst>
                                      </p:cBhvr>
                                      <p:rCtr x="0" y="2292"/>
                                    </p:animMotion>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nodeType="withEffect">
                                  <p:stCondLst>
                                    <p:cond delay="0"/>
                                  </p:stCondLst>
                                  <p:childTnLst>
                                    <p:animMotion origin="layout" path="M 1.25E-6 3.7037E-6 L 1.25E-6 0.04606 " pathEditMode="relative" rAng="0" ptsTypes="AA">
                                      <p:cBhvr>
                                        <p:cTn id="29" dur="500" spd="-100000" fill="hold"/>
                                        <p:tgtEl>
                                          <p:spTgt spid="9"/>
                                        </p:tgtEl>
                                        <p:attrNameLst>
                                          <p:attrName>ppt_x</p:attrName>
                                          <p:attrName>ppt_y</p:attrName>
                                        </p:attrNameLst>
                                      </p:cBhvr>
                                      <p:rCtr x="0" y="2292"/>
                                    </p:animMotion>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nodeType="withEffect">
                                  <p:stCondLst>
                                    <p:cond delay="0"/>
                                  </p:stCondLst>
                                  <p:childTnLst>
                                    <p:animMotion origin="layout" path="M -1.25E-6 -4.07407E-6 L -1.25E-6 0.04607 " pathEditMode="relative" rAng="0" ptsTypes="AA">
                                      <p:cBhvr>
                                        <p:cTn id="34" dur="500" spd="-100000" fill="hold"/>
                                        <p:tgtEl>
                                          <p:spTgt spid="11"/>
                                        </p:tgtEl>
                                        <p:attrNameLst>
                                          <p:attrName>ppt_x</p:attrName>
                                          <p:attrName>ppt_y</p:attrName>
                                        </p:attrNameLst>
                                      </p:cBhvr>
                                      <p:rCtr x="0" y="2292"/>
                                    </p:animMotion>
                                  </p:childTnLst>
                                </p:cTn>
                              </p:par>
                            </p:childTnLst>
                          </p:cTn>
                        </p:par>
                        <p:par>
                          <p:cTn id="35" fill="hold">
                            <p:stCondLst>
                              <p:cond delay="500"/>
                            </p:stCondLst>
                            <p:childTnLst>
                              <p:par>
                                <p:cTn id="36" presetID="1" presetClass="entr" presetSubtype="0" fill="hold" grpId="0" nodeType="afterEffect">
                                  <p:stCondLst>
                                    <p:cond delay="750"/>
                                  </p:stCondLst>
                                  <p:childTnLst>
                                    <p:set>
                                      <p:cBhvr>
                                        <p:cTn id="37" dur="1" fill="hold">
                                          <p:stCondLst>
                                            <p:cond delay="0"/>
                                          </p:stCondLst>
                                        </p:cTn>
                                        <p:tgtEl>
                                          <p:spTgt spid="2"/>
                                        </p:tgtEl>
                                        <p:attrNameLst>
                                          <p:attrName>style.visibility</p:attrName>
                                        </p:attrNameLst>
                                      </p:cBhvr>
                                      <p:to>
                                        <p:strVal val="visible"/>
                                      </p:to>
                                    </p:set>
                                  </p:childTnLst>
                                </p:cTn>
                              </p:par>
                              <p:par>
                                <p:cTn id="38" presetID="1" presetClass="entr" presetSubtype="0" fill="hold" grpId="0" nodeType="withEffect">
                                  <p:stCondLst>
                                    <p:cond delay="1000"/>
                                  </p:stCondLst>
                                  <p:childTnLst>
                                    <p:set>
                                      <p:cBhvr>
                                        <p:cTn id="3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588263" y="457200"/>
            <a:ext cx="11018520" cy="553998"/>
          </a:xfrm>
        </p:spPr>
        <p:txBody>
          <a:bodyPr vert="horz" wrap="square" lIns="91440" tIns="45720" rIns="91440" bIns="45720" rtlCol="0" anchor="t">
            <a:normAutofit/>
          </a:bodyPr>
          <a:lstStyle/>
          <a:p>
            <a:pPr>
              <a:lnSpc>
                <a:spcPct val="90000"/>
              </a:lnSpc>
            </a:pPr>
            <a:r>
              <a:rPr lang="en-US" sz="3300" kern="1200"/>
              <a:t>Reporting timeline</a:t>
            </a:r>
            <a:endParaRPr lang="en-US" sz="3300" kern="1200">
              <a:highlight>
                <a:srgbClr val="FF0000"/>
              </a:highlight>
            </a:endParaRP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extLst>
              <p:ext uri="{D42A27DB-BD31-4B8C-83A1-F6EECF244321}">
                <p14:modId xmlns:p14="http://schemas.microsoft.com/office/powerpoint/2010/main" val="4030700634"/>
              </p:ext>
            </p:extLst>
          </p:nvPr>
        </p:nvGraphicFramePr>
        <p:xfrm>
          <a:off x="584200" y="955589"/>
          <a:ext cx="11018838" cy="5717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7">
            <a:extLst>
              <a:ext uri="{FF2B5EF4-FFF2-40B4-BE49-F238E27FC236}">
                <a16:creationId xmlns:a16="http://schemas.microsoft.com/office/drawing/2014/main" id="{A7029367-7EEB-084F-BB0F-D90B267FFF9F}"/>
              </a:ext>
            </a:extLst>
          </p:cNvPr>
          <p:cNvSpPr/>
          <p:nvPr/>
        </p:nvSpPr>
        <p:spPr>
          <a:xfrm>
            <a:off x="5216678" y="2408505"/>
            <a:ext cx="2036738" cy="429429"/>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E87EE184-94E5-CE0C-55A7-A9149B6F5775}"/>
              </a:ext>
            </a:extLst>
          </p:cNvPr>
          <p:cNvSpPr/>
          <p:nvPr/>
        </p:nvSpPr>
        <p:spPr>
          <a:xfrm>
            <a:off x="5216678" y="3282778"/>
            <a:ext cx="2036738" cy="275968"/>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F63084A3-FB6E-85FA-3018-3EA80DFAEEA3}"/>
              </a:ext>
            </a:extLst>
          </p:cNvPr>
          <p:cNvSpPr/>
          <p:nvPr/>
        </p:nvSpPr>
        <p:spPr>
          <a:xfrm>
            <a:off x="6032224" y="5011662"/>
            <a:ext cx="2036738" cy="244079"/>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F7489FD2-F643-71B4-C916-F456A494DEC6}"/>
              </a:ext>
            </a:extLst>
          </p:cNvPr>
          <p:cNvSpPr/>
          <p:nvPr/>
        </p:nvSpPr>
        <p:spPr>
          <a:xfrm>
            <a:off x="5216678" y="2875043"/>
            <a:ext cx="2312706" cy="207741"/>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C3785223-0617-3822-ECC1-11A7B45FC0BC}"/>
              </a:ext>
            </a:extLst>
          </p:cNvPr>
          <p:cNvGrpSpPr/>
          <p:nvPr/>
        </p:nvGrpSpPr>
        <p:grpSpPr>
          <a:xfrm>
            <a:off x="5912775" y="-27301"/>
            <a:ext cx="5914064" cy="601279"/>
            <a:chOff x="7175438" y="279328"/>
            <a:chExt cx="5476868" cy="601279"/>
          </a:xfrm>
        </p:grpSpPr>
        <p:sp>
          <p:nvSpPr>
            <p:cNvPr id="26" name="Rectangle 25">
              <a:extLst>
                <a:ext uri="{FF2B5EF4-FFF2-40B4-BE49-F238E27FC236}">
                  <a16:creationId xmlns:a16="http://schemas.microsoft.com/office/drawing/2014/main" id="{420D6EDC-54E1-98F2-EA3E-7C121065B468}"/>
                </a:ext>
              </a:extLst>
            </p:cNvPr>
            <p:cNvSpPr/>
            <p:nvPr/>
          </p:nvSpPr>
          <p:spPr>
            <a:xfrm>
              <a:off x="7175438" y="394738"/>
              <a:ext cx="462594" cy="370458"/>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Title 1">
              <a:extLst>
                <a:ext uri="{FF2B5EF4-FFF2-40B4-BE49-F238E27FC236}">
                  <a16:creationId xmlns:a16="http://schemas.microsoft.com/office/drawing/2014/main" id="{F249AAC0-D0DB-E169-2221-5F9F5F0C160D}"/>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Cloud printing</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grpSp>
        <p:nvGrpSpPr>
          <p:cNvPr id="28" name="Group 27">
            <a:extLst>
              <a:ext uri="{FF2B5EF4-FFF2-40B4-BE49-F238E27FC236}">
                <a16:creationId xmlns:a16="http://schemas.microsoft.com/office/drawing/2014/main" id="{50590516-57E6-9C09-A285-A5078B9BD95E}"/>
              </a:ext>
            </a:extLst>
          </p:cNvPr>
          <p:cNvGrpSpPr/>
          <p:nvPr/>
        </p:nvGrpSpPr>
        <p:grpSpPr>
          <a:xfrm>
            <a:off x="5906881" y="469721"/>
            <a:ext cx="5914064" cy="601279"/>
            <a:chOff x="7175438" y="279328"/>
            <a:chExt cx="5476868" cy="601279"/>
          </a:xfrm>
        </p:grpSpPr>
        <p:sp>
          <p:nvSpPr>
            <p:cNvPr id="29" name="Rectangle 28">
              <a:extLst>
                <a:ext uri="{FF2B5EF4-FFF2-40B4-BE49-F238E27FC236}">
                  <a16:creationId xmlns:a16="http://schemas.microsoft.com/office/drawing/2014/main" id="{FB4E33EB-E77F-75AA-6A7A-748CDC9F4F19}"/>
                </a:ext>
              </a:extLst>
            </p:cNvPr>
            <p:cNvSpPr/>
            <p:nvPr/>
          </p:nvSpPr>
          <p:spPr>
            <a:xfrm>
              <a:off x="7175438" y="394738"/>
              <a:ext cx="462594" cy="37045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itle 1">
              <a:extLst>
                <a:ext uri="{FF2B5EF4-FFF2-40B4-BE49-F238E27FC236}">
                  <a16:creationId xmlns:a16="http://schemas.microsoft.com/office/drawing/2014/main" id="{040C3463-59A5-37C3-7B34-6F1671D59EE7}"/>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Cloud scale and stability</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grpSp>
        <p:nvGrpSpPr>
          <p:cNvPr id="31" name="Group 30">
            <a:extLst>
              <a:ext uri="{FF2B5EF4-FFF2-40B4-BE49-F238E27FC236}">
                <a16:creationId xmlns:a16="http://schemas.microsoft.com/office/drawing/2014/main" id="{79D3F267-B269-0A0C-C895-09DFDCB2671B}"/>
              </a:ext>
            </a:extLst>
          </p:cNvPr>
          <p:cNvGrpSpPr/>
          <p:nvPr/>
        </p:nvGrpSpPr>
        <p:grpSpPr>
          <a:xfrm>
            <a:off x="5906881" y="966743"/>
            <a:ext cx="5914064" cy="601279"/>
            <a:chOff x="7175438" y="279328"/>
            <a:chExt cx="5476868" cy="601279"/>
          </a:xfrm>
        </p:grpSpPr>
        <p:sp>
          <p:nvSpPr>
            <p:cNvPr id="32" name="Rectangle 31">
              <a:extLst>
                <a:ext uri="{FF2B5EF4-FFF2-40B4-BE49-F238E27FC236}">
                  <a16:creationId xmlns:a16="http://schemas.microsoft.com/office/drawing/2014/main" id="{50556C5C-98D5-9098-9FFD-0E57A8626907}"/>
                </a:ext>
              </a:extLst>
            </p:cNvPr>
            <p:cNvSpPr/>
            <p:nvPr/>
          </p:nvSpPr>
          <p:spPr>
            <a:xfrm>
              <a:off x="7175438" y="394738"/>
              <a:ext cx="462594" cy="370458"/>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itle 1">
              <a:extLst>
                <a:ext uri="{FF2B5EF4-FFF2-40B4-BE49-F238E27FC236}">
                  <a16:creationId xmlns:a16="http://schemas.microsoft.com/office/drawing/2014/main" id="{18E440E0-D2E7-AC70-FA5F-8DADF8C171F3}"/>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UX improvements</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34" name="Rectangle 33">
            <a:extLst>
              <a:ext uri="{FF2B5EF4-FFF2-40B4-BE49-F238E27FC236}">
                <a16:creationId xmlns:a16="http://schemas.microsoft.com/office/drawing/2014/main" id="{B6E9F18F-81F4-E94B-E1C8-2411A5A3B125}"/>
              </a:ext>
            </a:extLst>
          </p:cNvPr>
          <p:cNvSpPr/>
          <p:nvPr/>
        </p:nvSpPr>
        <p:spPr>
          <a:xfrm>
            <a:off x="6032224" y="5282210"/>
            <a:ext cx="2036738" cy="158882"/>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41041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588263" y="457200"/>
            <a:ext cx="11018520" cy="553998"/>
          </a:xfrm>
        </p:spPr>
        <p:txBody>
          <a:bodyPr vert="horz" wrap="square" lIns="91440" tIns="45720" rIns="91440" bIns="45720" rtlCol="0" anchor="t">
            <a:normAutofit/>
          </a:bodyPr>
          <a:lstStyle/>
          <a:p>
            <a:pPr>
              <a:lnSpc>
                <a:spcPct val="90000"/>
              </a:lnSpc>
            </a:pPr>
            <a:r>
              <a:rPr lang="en-US" sz="3300" kern="1200"/>
              <a:t>Reporting timeline</a:t>
            </a:r>
            <a:endParaRPr lang="en-US" sz="3300" kern="1200">
              <a:highlight>
                <a:srgbClr val="FF0000"/>
              </a:highlight>
            </a:endParaRP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extLst>
              <p:ext uri="{D42A27DB-BD31-4B8C-83A1-F6EECF244321}">
                <p14:modId xmlns:p14="http://schemas.microsoft.com/office/powerpoint/2010/main" val="745350304"/>
              </p:ext>
            </p:extLst>
          </p:nvPr>
        </p:nvGraphicFramePr>
        <p:xfrm>
          <a:off x="584200" y="955589"/>
          <a:ext cx="11018838" cy="5717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a:extLst>
              <a:ext uri="{FF2B5EF4-FFF2-40B4-BE49-F238E27FC236}">
                <a16:creationId xmlns:a16="http://schemas.microsoft.com/office/drawing/2014/main" id="{93DDF663-C479-310A-BF4C-CE7C97913311}"/>
              </a:ext>
            </a:extLst>
          </p:cNvPr>
          <p:cNvSpPr/>
          <p:nvPr/>
        </p:nvSpPr>
        <p:spPr>
          <a:xfrm>
            <a:off x="7049159" y="2175010"/>
            <a:ext cx="895814" cy="209643"/>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450DAD2A-C8DF-759E-C2E5-84EFDD413EC2}"/>
              </a:ext>
            </a:extLst>
          </p:cNvPr>
          <p:cNvSpPr/>
          <p:nvPr/>
        </p:nvSpPr>
        <p:spPr>
          <a:xfrm>
            <a:off x="7946648" y="5280675"/>
            <a:ext cx="1242660" cy="209643"/>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A431BCFC-088D-C913-5F09-64EE28C233D1}"/>
              </a:ext>
            </a:extLst>
          </p:cNvPr>
          <p:cNvSpPr/>
          <p:nvPr/>
        </p:nvSpPr>
        <p:spPr>
          <a:xfrm>
            <a:off x="7078429" y="3043856"/>
            <a:ext cx="1558944" cy="209643"/>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6F40C842-F47A-DC6A-90B7-07325166FB6F}"/>
              </a:ext>
            </a:extLst>
          </p:cNvPr>
          <p:cNvGrpSpPr/>
          <p:nvPr/>
        </p:nvGrpSpPr>
        <p:grpSpPr>
          <a:xfrm>
            <a:off x="5906881" y="-71813"/>
            <a:ext cx="5914064" cy="601279"/>
            <a:chOff x="7175438" y="279328"/>
            <a:chExt cx="5476868" cy="601279"/>
          </a:xfrm>
        </p:grpSpPr>
        <p:sp>
          <p:nvSpPr>
            <p:cNvPr id="22" name="Rectangle 21">
              <a:extLst>
                <a:ext uri="{FF2B5EF4-FFF2-40B4-BE49-F238E27FC236}">
                  <a16:creationId xmlns:a16="http://schemas.microsoft.com/office/drawing/2014/main" id="{ECA626FC-32EE-36A1-2383-324BD17553DC}"/>
                </a:ext>
              </a:extLst>
            </p:cNvPr>
            <p:cNvSpPr/>
            <p:nvPr/>
          </p:nvSpPr>
          <p:spPr>
            <a:xfrm>
              <a:off x="7175438" y="394738"/>
              <a:ext cx="462594" cy="37045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Title 1">
              <a:extLst>
                <a:ext uri="{FF2B5EF4-FFF2-40B4-BE49-F238E27FC236}">
                  <a16:creationId xmlns:a16="http://schemas.microsoft.com/office/drawing/2014/main" id="{E33F5AA6-9AF8-3402-B2D6-E1C95C35D199}"/>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Cloud scale and stability</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grpSp>
        <p:nvGrpSpPr>
          <p:cNvPr id="24" name="Group 23">
            <a:extLst>
              <a:ext uri="{FF2B5EF4-FFF2-40B4-BE49-F238E27FC236}">
                <a16:creationId xmlns:a16="http://schemas.microsoft.com/office/drawing/2014/main" id="{6333484E-FFDA-8519-3FA3-13EE6B0C5754}"/>
              </a:ext>
            </a:extLst>
          </p:cNvPr>
          <p:cNvGrpSpPr/>
          <p:nvPr/>
        </p:nvGrpSpPr>
        <p:grpSpPr>
          <a:xfrm>
            <a:off x="5906881" y="431694"/>
            <a:ext cx="5914064" cy="601279"/>
            <a:chOff x="7175438" y="279328"/>
            <a:chExt cx="5476868" cy="601279"/>
          </a:xfrm>
        </p:grpSpPr>
        <p:sp>
          <p:nvSpPr>
            <p:cNvPr id="25" name="Rectangle 24">
              <a:extLst>
                <a:ext uri="{FF2B5EF4-FFF2-40B4-BE49-F238E27FC236}">
                  <a16:creationId xmlns:a16="http://schemas.microsoft.com/office/drawing/2014/main" id="{423CBDB7-AA81-84FE-437B-EFEF1EB20D38}"/>
                </a:ext>
              </a:extLst>
            </p:cNvPr>
            <p:cNvSpPr/>
            <p:nvPr/>
          </p:nvSpPr>
          <p:spPr>
            <a:xfrm>
              <a:off x="7175438" y="394738"/>
              <a:ext cx="462594" cy="370458"/>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itle 1">
              <a:extLst>
                <a:ext uri="{FF2B5EF4-FFF2-40B4-BE49-F238E27FC236}">
                  <a16:creationId xmlns:a16="http://schemas.microsoft.com/office/drawing/2014/main" id="{1BC0A32C-886D-8E86-70B1-56731F3FE99F}"/>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UX improvements</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grpSp>
        <p:nvGrpSpPr>
          <p:cNvPr id="27" name="Group 26">
            <a:extLst>
              <a:ext uri="{FF2B5EF4-FFF2-40B4-BE49-F238E27FC236}">
                <a16:creationId xmlns:a16="http://schemas.microsoft.com/office/drawing/2014/main" id="{976CEFDC-078E-1F06-1910-86BBFB9AD845}"/>
              </a:ext>
            </a:extLst>
          </p:cNvPr>
          <p:cNvGrpSpPr/>
          <p:nvPr/>
        </p:nvGrpSpPr>
        <p:grpSpPr>
          <a:xfrm>
            <a:off x="5906881" y="946524"/>
            <a:ext cx="5914064" cy="601279"/>
            <a:chOff x="7175438" y="279328"/>
            <a:chExt cx="5476868" cy="601279"/>
          </a:xfrm>
        </p:grpSpPr>
        <p:sp>
          <p:nvSpPr>
            <p:cNvPr id="28" name="Rectangle 27">
              <a:extLst>
                <a:ext uri="{FF2B5EF4-FFF2-40B4-BE49-F238E27FC236}">
                  <a16:creationId xmlns:a16="http://schemas.microsoft.com/office/drawing/2014/main" id="{234A1286-A424-120B-0171-5D7AC88DF97E}"/>
                </a:ext>
              </a:extLst>
            </p:cNvPr>
            <p:cNvSpPr/>
            <p:nvPr/>
          </p:nvSpPr>
          <p:spPr>
            <a:xfrm>
              <a:off x="7175438" y="394738"/>
              <a:ext cx="462594" cy="370458"/>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Title 1">
              <a:extLst>
                <a:ext uri="{FF2B5EF4-FFF2-40B4-BE49-F238E27FC236}">
                  <a16:creationId xmlns:a16="http://schemas.microsoft.com/office/drawing/2014/main" id="{D3E7D2F5-13FC-8B11-26B2-B8B3C26FD8BE}"/>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Self-service reporting and analytics</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30" name="Rectangle 29">
            <a:extLst>
              <a:ext uri="{FF2B5EF4-FFF2-40B4-BE49-F238E27FC236}">
                <a16:creationId xmlns:a16="http://schemas.microsoft.com/office/drawing/2014/main" id="{B2B0AD54-AE46-9FB0-15D2-57DDEDED3ADB}"/>
              </a:ext>
            </a:extLst>
          </p:cNvPr>
          <p:cNvSpPr/>
          <p:nvPr/>
        </p:nvSpPr>
        <p:spPr>
          <a:xfrm>
            <a:off x="7078429" y="2625932"/>
            <a:ext cx="1126457" cy="209643"/>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62827742-D3B3-BAD2-47ED-A25CDC48AE6A}"/>
              </a:ext>
            </a:extLst>
          </p:cNvPr>
          <p:cNvSpPr/>
          <p:nvPr/>
        </p:nvSpPr>
        <p:spPr>
          <a:xfrm>
            <a:off x="7944973" y="4558841"/>
            <a:ext cx="2620054" cy="684543"/>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83874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588263" y="457200"/>
            <a:ext cx="11018520" cy="553998"/>
          </a:xfrm>
        </p:spPr>
        <p:txBody>
          <a:bodyPr vert="horz" wrap="square" lIns="91440" tIns="45720" rIns="91440" bIns="45720" rtlCol="0" anchor="t">
            <a:normAutofit/>
          </a:bodyPr>
          <a:lstStyle/>
          <a:p>
            <a:pPr>
              <a:lnSpc>
                <a:spcPct val="90000"/>
              </a:lnSpc>
            </a:pPr>
            <a:r>
              <a:rPr lang="en-US" sz="3300" kern="1200"/>
              <a:t>Reporting timeline</a:t>
            </a:r>
            <a:endParaRPr lang="en-US" sz="3300" kern="1200">
              <a:highlight>
                <a:srgbClr val="FF0000"/>
              </a:highlight>
            </a:endParaRP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extLst>
              <p:ext uri="{D42A27DB-BD31-4B8C-83A1-F6EECF244321}">
                <p14:modId xmlns:p14="http://schemas.microsoft.com/office/powerpoint/2010/main" val="1583613460"/>
              </p:ext>
            </p:extLst>
          </p:nvPr>
        </p:nvGraphicFramePr>
        <p:xfrm>
          <a:off x="584200" y="955589"/>
          <a:ext cx="11018838" cy="5717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052379A2-CEFF-4C6E-0E96-0DE94A75F2E7}"/>
              </a:ext>
            </a:extLst>
          </p:cNvPr>
          <p:cNvSpPr/>
          <p:nvPr/>
        </p:nvSpPr>
        <p:spPr>
          <a:xfrm>
            <a:off x="5714629" y="2154416"/>
            <a:ext cx="895814" cy="209643"/>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2F5003B6-B3E9-880D-58A1-901799947577}"/>
              </a:ext>
            </a:extLst>
          </p:cNvPr>
          <p:cNvSpPr/>
          <p:nvPr/>
        </p:nvSpPr>
        <p:spPr>
          <a:xfrm>
            <a:off x="8097273" y="2217606"/>
            <a:ext cx="1385724" cy="209643"/>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49B44407-7CA4-A482-EC9F-F8BBFF3E3850}"/>
              </a:ext>
            </a:extLst>
          </p:cNvPr>
          <p:cNvSpPr/>
          <p:nvPr/>
        </p:nvSpPr>
        <p:spPr>
          <a:xfrm>
            <a:off x="8735122" y="4679796"/>
            <a:ext cx="1524000" cy="209643"/>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FDB3B7AE-5EA7-876D-A2DF-293778ADF81C}"/>
              </a:ext>
            </a:extLst>
          </p:cNvPr>
          <p:cNvSpPr/>
          <p:nvPr/>
        </p:nvSpPr>
        <p:spPr>
          <a:xfrm>
            <a:off x="8735122" y="5122127"/>
            <a:ext cx="1524000" cy="382115"/>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800C6834-6D22-47E3-4CA5-6F00161C355C}"/>
              </a:ext>
            </a:extLst>
          </p:cNvPr>
          <p:cNvSpPr/>
          <p:nvPr/>
        </p:nvSpPr>
        <p:spPr>
          <a:xfrm>
            <a:off x="6445587" y="5294599"/>
            <a:ext cx="1385724" cy="209643"/>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F357094-8058-F852-965E-894E944DFCEF}"/>
              </a:ext>
            </a:extLst>
          </p:cNvPr>
          <p:cNvGrpSpPr/>
          <p:nvPr/>
        </p:nvGrpSpPr>
        <p:grpSpPr>
          <a:xfrm>
            <a:off x="5911000" y="-22584"/>
            <a:ext cx="5914064" cy="601279"/>
            <a:chOff x="7175438" y="279328"/>
            <a:chExt cx="5476868" cy="601279"/>
          </a:xfrm>
        </p:grpSpPr>
        <p:sp>
          <p:nvSpPr>
            <p:cNvPr id="13" name="Rectangle 12">
              <a:extLst>
                <a:ext uri="{FF2B5EF4-FFF2-40B4-BE49-F238E27FC236}">
                  <a16:creationId xmlns:a16="http://schemas.microsoft.com/office/drawing/2014/main" id="{336C84D7-FB39-61F8-35D7-1181382BE460}"/>
                </a:ext>
              </a:extLst>
            </p:cNvPr>
            <p:cNvSpPr/>
            <p:nvPr/>
          </p:nvSpPr>
          <p:spPr>
            <a:xfrm>
              <a:off x="7175438" y="394738"/>
              <a:ext cx="462594" cy="370458"/>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itle 1">
              <a:extLst>
                <a:ext uri="{FF2B5EF4-FFF2-40B4-BE49-F238E27FC236}">
                  <a16:creationId xmlns:a16="http://schemas.microsoft.com/office/drawing/2014/main" id="{3F0ECEA9-C506-D4F2-8316-EC2267BC7F99}"/>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UX improvements</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grpSp>
        <p:nvGrpSpPr>
          <p:cNvPr id="15" name="Group 14">
            <a:extLst>
              <a:ext uri="{FF2B5EF4-FFF2-40B4-BE49-F238E27FC236}">
                <a16:creationId xmlns:a16="http://schemas.microsoft.com/office/drawing/2014/main" id="{4DC68050-6E53-DC0B-5A2A-2448B574132E}"/>
              </a:ext>
            </a:extLst>
          </p:cNvPr>
          <p:cNvGrpSpPr/>
          <p:nvPr/>
        </p:nvGrpSpPr>
        <p:grpSpPr>
          <a:xfrm>
            <a:off x="5911000" y="492246"/>
            <a:ext cx="5914064" cy="601279"/>
            <a:chOff x="7175438" y="279328"/>
            <a:chExt cx="5476868" cy="601279"/>
          </a:xfrm>
        </p:grpSpPr>
        <p:sp>
          <p:nvSpPr>
            <p:cNvPr id="16" name="Rectangle 15">
              <a:extLst>
                <a:ext uri="{FF2B5EF4-FFF2-40B4-BE49-F238E27FC236}">
                  <a16:creationId xmlns:a16="http://schemas.microsoft.com/office/drawing/2014/main" id="{E926E56F-402E-4470-D4D2-2D075F412137}"/>
                </a:ext>
              </a:extLst>
            </p:cNvPr>
            <p:cNvSpPr/>
            <p:nvPr/>
          </p:nvSpPr>
          <p:spPr>
            <a:xfrm>
              <a:off x="7175438" y="394738"/>
              <a:ext cx="462594" cy="370458"/>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Title 1">
              <a:extLst>
                <a:ext uri="{FF2B5EF4-FFF2-40B4-BE49-F238E27FC236}">
                  <a16:creationId xmlns:a16="http://schemas.microsoft.com/office/drawing/2014/main" id="{A6AACD14-A76E-6239-8E36-83C36D0CDE97}"/>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Self-service reporting and analytics</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18" name="Rectangle 17">
            <a:extLst>
              <a:ext uri="{FF2B5EF4-FFF2-40B4-BE49-F238E27FC236}">
                <a16:creationId xmlns:a16="http://schemas.microsoft.com/office/drawing/2014/main" id="{8D31BFD1-93D0-85F2-D55B-FAB65C34DA6A}"/>
              </a:ext>
            </a:extLst>
          </p:cNvPr>
          <p:cNvSpPr/>
          <p:nvPr/>
        </p:nvSpPr>
        <p:spPr>
          <a:xfrm>
            <a:off x="8731377" y="4950940"/>
            <a:ext cx="1524000" cy="140044"/>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04941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588263" y="457200"/>
            <a:ext cx="11018520" cy="553998"/>
          </a:xfrm>
        </p:spPr>
        <p:txBody>
          <a:bodyPr vert="horz" wrap="square" lIns="91440" tIns="45720" rIns="91440" bIns="45720" rtlCol="0" anchor="t">
            <a:normAutofit/>
          </a:bodyPr>
          <a:lstStyle/>
          <a:p>
            <a:pPr>
              <a:lnSpc>
                <a:spcPct val="90000"/>
              </a:lnSpc>
            </a:pPr>
            <a:r>
              <a:rPr lang="en-US" sz="3300" kern="1200"/>
              <a:t>Reporting timeline</a:t>
            </a:r>
            <a:endParaRPr lang="en-US" sz="3300" kern="1200">
              <a:highlight>
                <a:srgbClr val="FF0000"/>
              </a:highlight>
            </a:endParaRP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extLst>
              <p:ext uri="{D42A27DB-BD31-4B8C-83A1-F6EECF244321}">
                <p14:modId xmlns:p14="http://schemas.microsoft.com/office/powerpoint/2010/main" val="650316383"/>
              </p:ext>
            </p:extLst>
          </p:nvPr>
        </p:nvGraphicFramePr>
        <p:xfrm>
          <a:off x="584200" y="955589"/>
          <a:ext cx="11018838" cy="5717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052379A2-CEFF-4C6E-0E96-0DE94A75F2E7}"/>
              </a:ext>
            </a:extLst>
          </p:cNvPr>
          <p:cNvSpPr/>
          <p:nvPr/>
        </p:nvSpPr>
        <p:spPr>
          <a:xfrm>
            <a:off x="3861114" y="2206771"/>
            <a:ext cx="1385723" cy="239867"/>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2F5003B6-B3E9-880D-58A1-901799947577}"/>
              </a:ext>
            </a:extLst>
          </p:cNvPr>
          <p:cNvSpPr/>
          <p:nvPr/>
        </p:nvSpPr>
        <p:spPr>
          <a:xfrm>
            <a:off x="7365349" y="2136750"/>
            <a:ext cx="2231732" cy="1178980"/>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800C6834-6D22-47E3-4CA5-6F00161C355C}"/>
              </a:ext>
            </a:extLst>
          </p:cNvPr>
          <p:cNvSpPr/>
          <p:nvPr/>
        </p:nvSpPr>
        <p:spPr>
          <a:xfrm>
            <a:off x="4513812" y="4827373"/>
            <a:ext cx="2280898" cy="708454"/>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F357094-8058-F852-965E-894E944DFCEF}"/>
              </a:ext>
            </a:extLst>
          </p:cNvPr>
          <p:cNvGrpSpPr/>
          <p:nvPr/>
        </p:nvGrpSpPr>
        <p:grpSpPr>
          <a:xfrm>
            <a:off x="5911000" y="-22584"/>
            <a:ext cx="5914064" cy="601279"/>
            <a:chOff x="7175438" y="279328"/>
            <a:chExt cx="5476868" cy="601279"/>
          </a:xfrm>
        </p:grpSpPr>
        <p:sp>
          <p:nvSpPr>
            <p:cNvPr id="13" name="Rectangle 12">
              <a:extLst>
                <a:ext uri="{FF2B5EF4-FFF2-40B4-BE49-F238E27FC236}">
                  <a16:creationId xmlns:a16="http://schemas.microsoft.com/office/drawing/2014/main" id="{336C84D7-FB39-61F8-35D7-1181382BE460}"/>
                </a:ext>
              </a:extLst>
            </p:cNvPr>
            <p:cNvSpPr/>
            <p:nvPr/>
          </p:nvSpPr>
          <p:spPr>
            <a:xfrm>
              <a:off x="7175438" y="394738"/>
              <a:ext cx="462594" cy="370458"/>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itle 1">
              <a:extLst>
                <a:ext uri="{FF2B5EF4-FFF2-40B4-BE49-F238E27FC236}">
                  <a16:creationId xmlns:a16="http://schemas.microsoft.com/office/drawing/2014/main" id="{3F0ECEA9-C506-D4F2-8316-EC2267BC7F99}"/>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UX improvements</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grpSp>
        <p:nvGrpSpPr>
          <p:cNvPr id="15" name="Group 14">
            <a:extLst>
              <a:ext uri="{FF2B5EF4-FFF2-40B4-BE49-F238E27FC236}">
                <a16:creationId xmlns:a16="http://schemas.microsoft.com/office/drawing/2014/main" id="{4DC68050-6E53-DC0B-5A2A-2448B574132E}"/>
              </a:ext>
            </a:extLst>
          </p:cNvPr>
          <p:cNvGrpSpPr/>
          <p:nvPr/>
        </p:nvGrpSpPr>
        <p:grpSpPr>
          <a:xfrm>
            <a:off x="5911000" y="492246"/>
            <a:ext cx="5914064" cy="601279"/>
            <a:chOff x="7175438" y="279328"/>
            <a:chExt cx="5476868" cy="601279"/>
          </a:xfrm>
        </p:grpSpPr>
        <p:sp>
          <p:nvSpPr>
            <p:cNvPr id="16" name="Rectangle 15">
              <a:extLst>
                <a:ext uri="{FF2B5EF4-FFF2-40B4-BE49-F238E27FC236}">
                  <a16:creationId xmlns:a16="http://schemas.microsoft.com/office/drawing/2014/main" id="{E926E56F-402E-4470-D4D2-2D075F412137}"/>
                </a:ext>
              </a:extLst>
            </p:cNvPr>
            <p:cNvSpPr/>
            <p:nvPr/>
          </p:nvSpPr>
          <p:spPr>
            <a:xfrm>
              <a:off x="7175438" y="394738"/>
              <a:ext cx="462594" cy="370458"/>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Title 1">
              <a:extLst>
                <a:ext uri="{FF2B5EF4-FFF2-40B4-BE49-F238E27FC236}">
                  <a16:creationId xmlns:a16="http://schemas.microsoft.com/office/drawing/2014/main" id="{A6AACD14-A76E-6239-8E36-83C36D0CDE97}"/>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Self-service reporting and analytics</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2" name="Rectangle 1">
            <a:extLst>
              <a:ext uri="{FF2B5EF4-FFF2-40B4-BE49-F238E27FC236}">
                <a16:creationId xmlns:a16="http://schemas.microsoft.com/office/drawing/2014/main" id="{76BB59D1-442E-3275-D177-2C8F9D6716BC}"/>
              </a:ext>
            </a:extLst>
          </p:cNvPr>
          <p:cNvSpPr/>
          <p:nvPr/>
        </p:nvSpPr>
        <p:spPr>
          <a:xfrm>
            <a:off x="8891617" y="3901706"/>
            <a:ext cx="2464242" cy="1634121"/>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6759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1_Black Template">
  <a:themeElements>
    <a:clrScheme name="Dynamics_NEW_20_Ocean on Black">
      <a:dk1>
        <a:srgbClr val="000000"/>
      </a:dk1>
      <a:lt1>
        <a:srgbClr val="FFFFFF"/>
      </a:lt1>
      <a:dk2>
        <a:srgbClr val="0B556A"/>
      </a:dk2>
      <a:lt2>
        <a:srgbClr val="E6E6E6"/>
      </a:lt2>
      <a:accent1>
        <a:srgbClr val="4CCBED"/>
      </a:accent1>
      <a:accent2>
        <a:srgbClr val="1392B4"/>
      </a:accent2>
      <a:accent3>
        <a:srgbClr val="0B556A"/>
      </a:accent3>
      <a:accent4>
        <a:srgbClr val="50E6FF"/>
      </a:accent4>
      <a:accent5>
        <a:srgbClr val="0078D4"/>
      </a:accent5>
      <a:accent6>
        <a:srgbClr val="D2D2D2"/>
      </a:accent6>
      <a:hlink>
        <a:srgbClr val="4CCBED"/>
      </a:hlink>
      <a:folHlink>
        <a:srgbClr val="4CCBED"/>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ocean accent.potx" id="{BD6D9AFC-A2AA-415A-9CAE-22491A52C56B}" vid="{23C82603-0AC2-4A28-8D67-FC9A72A88BA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3F8F6770C4CA4A80F8594FC63E55EF" ma:contentTypeVersion="19" ma:contentTypeDescription="Create a new document." ma:contentTypeScope="" ma:versionID="08fd8ae960b6c776bf125ec25dfa29f1">
  <xsd:schema xmlns:xsd="http://www.w3.org/2001/XMLSchema" xmlns:xs="http://www.w3.org/2001/XMLSchema" xmlns:p="http://schemas.microsoft.com/office/2006/metadata/properties" xmlns:ns1="http://schemas.microsoft.com/sharepoint/v3" xmlns:ns2="f5accd2d-e9ed-4882-b8f6-ca7c1eeea95d" xmlns:ns3="53675443-ad4a-4290-9480-cf89861045ed" xmlns:ns4="230e9df3-be65-4c73-a93b-d1236ebd677e" targetNamespace="http://schemas.microsoft.com/office/2006/metadata/properties" ma:root="true" ma:fieldsID="23341fb1cebc4f391fa8530acdff2f74" ns1:_="" ns2:_="" ns3:_="" ns4:_="">
    <xsd:import namespace="http://schemas.microsoft.com/sharepoint/v3"/>
    <xsd:import namespace="f5accd2d-e9ed-4882-b8f6-ca7c1eeea95d"/>
    <xsd:import namespace="53675443-ad4a-4290-9480-cf89861045e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EventHashCode" minOccurs="0"/>
                <xsd:element ref="ns2:MediaServiceGenerationTime" minOccurs="0"/>
                <xsd:element ref="ns3:SharedWithUsers" minOccurs="0"/>
                <xsd:element ref="ns3:SharedWithDetails" minOccurs="0"/>
                <xsd:element ref="ns2:MediaLengthInSecond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accd2d-e9ed-4882-b8f6-ca7c1eeea9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675443-ad4a-4290-9480-cf89861045e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638ba288-79ce-4b96-99ae-e8f798cfb69b}" ma:internalName="TaxCatchAll" ma:showField="CatchAllData" ma:web="53675443-ad4a-4290-9480-cf8986104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5accd2d-e9ed-4882-b8f6-ca7c1eeea95d">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59FF69-9C8C-463E-86F2-026A41318DFB}">
  <ds:schemaRefs>
    <ds:schemaRef ds:uri="230e9df3-be65-4c73-a93b-d1236ebd677e"/>
    <ds:schemaRef ds:uri="53675443-ad4a-4290-9480-cf89861045ed"/>
    <ds:schemaRef ds:uri="f5accd2d-e9ed-4882-b8f6-ca7c1eeea9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53675443-ad4a-4290-9480-cf89861045ed"/>
    <ds:schemaRef ds:uri="f5accd2d-e9ed-4882-b8f6-ca7c1eeea9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Template>
  <TotalTime>104</TotalTime>
  <Words>2900</Words>
  <Application>Microsoft Office PowerPoint</Application>
  <PresentationFormat>Widescreen</PresentationFormat>
  <Paragraphs>577</Paragraphs>
  <Slides>58</Slides>
  <Notes>11</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58</vt:i4>
      </vt:variant>
    </vt:vector>
  </HeadingPairs>
  <TitlesOfParts>
    <vt:vector size="70" baseType="lpstr">
      <vt:lpstr>Aptos</vt:lpstr>
      <vt:lpstr>Arial</vt:lpstr>
      <vt:lpstr>Arial Black</vt:lpstr>
      <vt:lpstr>Calibri</vt:lpstr>
      <vt:lpstr>Calibri Light</vt:lpstr>
      <vt:lpstr>Segoe MDL2 Assets</vt:lpstr>
      <vt:lpstr>Segoe UI</vt:lpstr>
      <vt:lpstr>Segoe UI Light</vt:lpstr>
      <vt:lpstr>Segoe UI Semibold</vt:lpstr>
      <vt:lpstr>Wingdings</vt:lpstr>
      <vt:lpstr>Microsoft D365 template</vt:lpstr>
      <vt:lpstr>1_Black Template</vt:lpstr>
      <vt:lpstr>Dynamics 365 Business Central Reporting and analytics overview</vt:lpstr>
      <vt:lpstr>Abstract (hidden slide)</vt:lpstr>
      <vt:lpstr>Agenda</vt:lpstr>
      <vt:lpstr>To understand the future...</vt:lpstr>
      <vt:lpstr>Reporting timeline</vt:lpstr>
      <vt:lpstr>Reporting timeline</vt:lpstr>
      <vt:lpstr>Reporting timeline</vt:lpstr>
      <vt:lpstr>Reporting timeline</vt:lpstr>
      <vt:lpstr>Reporting timeline</vt:lpstr>
      <vt:lpstr>The world is changing</vt:lpstr>
      <vt:lpstr>The word Reporting in Dynamics 365 Business Central means three things</vt:lpstr>
      <vt:lpstr>Typical analytics needs in organizations</vt:lpstr>
      <vt:lpstr>Vision: all analytics/reporting is designed for online consumption (not print) </vt:lpstr>
      <vt:lpstr>OOB content   Excel reports</vt:lpstr>
      <vt:lpstr>Report migration strategy – early thoughts</vt:lpstr>
      <vt:lpstr>Content and choice of technology</vt:lpstr>
      <vt:lpstr>Improvements to Excel layouts (2023w2)</vt:lpstr>
      <vt:lpstr>Three improvements needed in Excel layout feature</vt:lpstr>
      <vt:lpstr>ExcelLayoutMultipleDataSheets</vt:lpstr>
      <vt:lpstr>PowerPoint Presentation</vt:lpstr>
      <vt:lpstr>Static and runtime metadata worksheets (23.x)</vt:lpstr>
      <vt:lpstr>Static metadata worksheets (23.x)   Caption data worksheet</vt:lpstr>
      <vt:lpstr>Static metadata worksheets (23.x)   Report Metadata worksheet</vt:lpstr>
      <vt:lpstr>Translatable Excel layouts (23.x)</vt:lpstr>
      <vt:lpstr>Analyze Data on list pages</vt:lpstr>
      <vt:lpstr>Analyse Data on List Pages in a nutshell…</vt:lpstr>
      <vt:lpstr>Pivot data by Row Groups and Column Labels</vt:lpstr>
      <vt:lpstr>Example: self-service A/R with Data Analysis</vt:lpstr>
      <vt:lpstr>Example: Click-clickety-click income statement</vt:lpstr>
      <vt:lpstr>Example: DIY “mini report” Customer - Order Summary</vt:lpstr>
      <vt:lpstr>New Data Analysis UI on queries</vt:lpstr>
      <vt:lpstr>Report discoverability</vt:lpstr>
      <vt:lpstr>What are these new links???</vt:lpstr>
      <vt:lpstr>Report Explorer – shows all analytical capabilities</vt:lpstr>
      <vt:lpstr>PowerPoint Presentation</vt:lpstr>
      <vt:lpstr>New Power BI embed experience for users</vt:lpstr>
      <vt:lpstr>Power BI embed improvements (for users)</vt:lpstr>
      <vt:lpstr>New Power BI embed capabilities in AL</vt:lpstr>
      <vt:lpstr>More control of Power BI embedding for AL developers</vt:lpstr>
      <vt:lpstr>PowerPoint Presentation</vt:lpstr>
      <vt:lpstr>PowerPoint Presentation</vt:lpstr>
      <vt:lpstr>PowerPoint Presentation</vt:lpstr>
      <vt:lpstr>Power BI visuals embedded in pages/rolecenters</vt:lpstr>
      <vt:lpstr>PowerPoint Presentation</vt:lpstr>
      <vt:lpstr>PowerPoint Presentation</vt:lpstr>
      <vt:lpstr>PowerPoint Presentation</vt:lpstr>
      <vt:lpstr>Resources</vt:lpstr>
      <vt:lpstr>PowerPoint Presentation</vt:lpstr>
      <vt:lpstr>aka.ms/bcdataanalysis</vt:lpstr>
      <vt:lpstr>PowerPoint Presentation</vt:lpstr>
      <vt:lpstr>aka.ms/bcexcelsamples</vt:lpstr>
      <vt:lpstr>PowerPoint Presentation</vt:lpstr>
      <vt:lpstr>aka.ms/bcpbisamples</vt:lpstr>
      <vt:lpstr>PowerPoint Presentation</vt:lpstr>
      <vt:lpstr>The world is changing (in reporting)</vt:lpstr>
      <vt:lpstr>Go dos (for developers)</vt:lpstr>
      <vt:lpstr>General Business Central resources Learn more!</vt:lpstr>
      <vt:lpstr>Dynamics 365 Business Central Launch Event 2023 release wave 2 | aka.ms/BCLE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Nielsson</dc:creator>
  <cp:keywords/>
  <dc:description/>
  <cp:lastModifiedBy>Kennie Pontoppidan</cp:lastModifiedBy>
  <cp:revision>12</cp:revision>
  <dcterms:created xsi:type="dcterms:W3CDTF">2022-09-06T10:42:26Z</dcterms:created>
  <dcterms:modified xsi:type="dcterms:W3CDTF">2024-07-06T22:30:47Z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0x010100903F8F6770C4CA4A80F8594FC63E55EF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